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0" r:id="rId2"/>
    <p:sldId id="313" r:id="rId3"/>
    <p:sldId id="322" r:id="rId4"/>
    <p:sldId id="315" r:id="rId5"/>
    <p:sldId id="314" r:id="rId6"/>
    <p:sldId id="316" r:id="rId7"/>
    <p:sldId id="317" r:id="rId8"/>
    <p:sldId id="321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A4676E-56D3-423D-8FC6-83788A67F86A}" v="3" dt="2024-03-05T17:08:24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Wirz" userId="a9b22ada9b64937b" providerId="LiveId" clId="{13A4676E-56D3-423D-8FC6-83788A67F86A}"/>
    <pc:docChg chg="undo custSel addSld delSld modSld">
      <pc:chgData name="Patrick Wirz" userId="a9b22ada9b64937b" providerId="LiveId" clId="{13A4676E-56D3-423D-8FC6-83788A67F86A}" dt="2024-03-05T17:12:31.428" v="88" actId="6549"/>
      <pc:docMkLst>
        <pc:docMk/>
      </pc:docMkLst>
      <pc:sldChg chg="modSp mod">
        <pc:chgData name="Patrick Wirz" userId="a9b22ada9b64937b" providerId="LiveId" clId="{13A4676E-56D3-423D-8FC6-83788A67F86A}" dt="2024-03-05T17:12:31.428" v="88" actId="6549"/>
        <pc:sldMkLst>
          <pc:docMk/>
          <pc:sldMk cId="2647976999" sldId="315"/>
        </pc:sldMkLst>
        <pc:spChg chg="mod">
          <ac:chgData name="Patrick Wirz" userId="a9b22ada9b64937b" providerId="LiveId" clId="{13A4676E-56D3-423D-8FC6-83788A67F86A}" dt="2024-03-05T17:12:31.428" v="88" actId="6549"/>
          <ac:spMkLst>
            <pc:docMk/>
            <pc:sldMk cId="2647976999" sldId="315"/>
            <ac:spMk id="4" creationId="{7221FC24-C9E6-48E0-AD9E-1BB64085DF24}"/>
          </ac:spMkLst>
        </pc:spChg>
        <pc:picChg chg="mod">
          <ac:chgData name="Patrick Wirz" userId="a9b22ada9b64937b" providerId="LiveId" clId="{13A4676E-56D3-423D-8FC6-83788A67F86A}" dt="2024-03-05T17:09:26.287" v="24" actId="1076"/>
          <ac:picMkLst>
            <pc:docMk/>
            <pc:sldMk cId="2647976999" sldId="315"/>
            <ac:picMk id="8" creationId="{439321A6-9FAE-4744-BC4D-F0C26CE62648}"/>
          </ac:picMkLst>
        </pc:picChg>
      </pc:sldChg>
      <pc:sldChg chg="addSp delSp modSp del mod">
        <pc:chgData name="Patrick Wirz" userId="a9b22ada9b64937b" providerId="LiveId" clId="{13A4676E-56D3-423D-8FC6-83788A67F86A}" dt="2024-03-05T17:09:00.086" v="23" actId="2696"/>
        <pc:sldMkLst>
          <pc:docMk/>
          <pc:sldMk cId="569600485" sldId="319"/>
        </pc:sldMkLst>
        <pc:spChg chg="del mod">
          <ac:chgData name="Patrick Wirz" userId="a9b22ada9b64937b" providerId="LiveId" clId="{13A4676E-56D3-423D-8FC6-83788A67F86A}" dt="2024-03-05T17:08:07.996" v="15" actId="21"/>
          <ac:spMkLst>
            <pc:docMk/>
            <pc:sldMk cId="569600485" sldId="319"/>
            <ac:spMk id="2" creationId="{29D9A8F3-FF6D-43D7-BA09-6C21DBE4B622}"/>
          </ac:spMkLst>
        </pc:spChg>
        <pc:spChg chg="del">
          <ac:chgData name="Patrick Wirz" userId="a9b22ada9b64937b" providerId="LiveId" clId="{13A4676E-56D3-423D-8FC6-83788A67F86A}" dt="2024-03-05T17:08:21.808" v="18" actId="21"/>
          <ac:spMkLst>
            <pc:docMk/>
            <pc:sldMk cId="569600485" sldId="319"/>
            <ac:spMk id="4" creationId="{4CEEB5C1-F92E-44E5-83B5-C639976743D8}"/>
          </ac:spMkLst>
        </pc:spChg>
        <pc:spChg chg="add mod">
          <ac:chgData name="Patrick Wirz" userId="a9b22ada9b64937b" providerId="LiveId" clId="{13A4676E-56D3-423D-8FC6-83788A67F86A}" dt="2024-03-05T17:08:07.996" v="15" actId="21"/>
          <ac:spMkLst>
            <pc:docMk/>
            <pc:sldMk cId="569600485" sldId="319"/>
            <ac:spMk id="6" creationId="{9550056C-F4B8-AFEC-C455-41B413F52C3A}"/>
          </ac:spMkLst>
        </pc:spChg>
        <pc:spChg chg="add mod">
          <ac:chgData name="Patrick Wirz" userId="a9b22ada9b64937b" providerId="LiveId" clId="{13A4676E-56D3-423D-8FC6-83788A67F86A}" dt="2024-03-05T17:08:21.808" v="18" actId="21"/>
          <ac:spMkLst>
            <pc:docMk/>
            <pc:sldMk cId="569600485" sldId="319"/>
            <ac:spMk id="8" creationId="{FA06E9C6-C595-E8EC-F0DA-99A709024EBB}"/>
          </ac:spMkLst>
        </pc:spChg>
        <pc:picChg chg="del mod">
          <ac:chgData name="Patrick Wirz" userId="a9b22ada9b64937b" providerId="LiveId" clId="{13A4676E-56D3-423D-8FC6-83788A67F86A}" dt="2024-03-05T17:06:28.081" v="8" actId="478"/>
          <ac:picMkLst>
            <pc:docMk/>
            <pc:sldMk cId="569600485" sldId="319"/>
            <ac:picMk id="5" creationId="{2883BB27-77F4-4708-A8BE-546D4288DCD8}"/>
          </ac:picMkLst>
        </pc:picChg>
      </pc:sldChg>
      <pc:sldChg chg="addSp delSp modSp new mod setBg">
        <pc:chgData name="Patrick Wirz" userId="a9b22ada9b64937b" providerId="LiveId" clId="{13A4676E-56D3-423D-8FC6-83788A67F86A}" dt="2024-03-05T17:08:55.289" v="22" actId="14100"/>
        <pc:sldMkLst>
          <pc:docMk/>
          <pc:sldMk cId="1938064129" sldId="322"/>
        </pc:sldMkLst>
        <pc:spChg chg="del">
          <ac:chgData name="Patrick Wirz" userId="a9b22ada9b64937b" providerId="LiveId" clId="{13A4676E-56D3-423D-8FC6-83788A67F86A}" dt="2024-03-05T17:05:38.345" v="2" actId="478"/>
          <ac:spMkLst>
            <pc:docMk/>
            <pc:sldMk cId="1938064129" sldId="322"/>
            <ac:spMk id="2" creationId="{95E592B1-5E4D-402D-2C0A-5E95924A9D9B}"/>
          </ac:spMkLst>
        </pc:spChg>
        <pc:spChg chg="del">
          <ac:chgData name="Patrick Wirz" userId="a9b22ada9b64937b" providerId="LiveId" clId="{13A4676E-56D3-423D-8FC6-83788A67F86A}" dt="2024-03-05T17:05:40.251" v="3" actId="478"/>
          <ac:spMkLst>
            <pc:docMk/>
            <pc:sldMk cId="1938064129" sldId="322"/>
            <ac:spMk id="3" creationId="{2E87B39D-E6B0-E88B-2C62-728A0575CA90}"/>
          </ac:spMkLst>
        </pc:spChg>
        <pc:spChg chg="add mod">
          <ac:chgData name="Patrick Wirz" userId="a9b22ada9b64937b" providerId="LiveId" clId="{13A4676E-56D3-423D-8FC6-83788A67F86A}" dt="2024-03-05T17:08:16.245" v="17" actId="1076"/>
          <ac:spMkLst>
            <pc:docMk/>
            <pc:sldMk cId="1938064129" sldId="322"/>
            <ac:spMk id="5" creationId="{29D9A8F3-FF6D-43D7-BA09-6C21DBE4B622}"/>
          </ac:spMkLst>
        </pc:spChg>
        <pc:spChg chg="add">
          <ac:chgData name="Patrick Wirz" userId="a9b22ada9b64937b" providerId="LiveId" clId="{13A4676E-56D3-423D-8FC6-83788A67F86A}" dt="2024-03-05T17:07:34.764" v="10" actId="26606"/>
          <ac:spMkLst>
            <pc:docMk/>
            <pc:sldMk cId="1938064129" sldId="322"/>
            <ac:spMk id="6" creationId="{4613B4A9-1C7C-4729-A016-AB42D3979460}"/>
          </ac:spMkLst>
        </pc:spChg>
        <pc:spChg chg="add mod">
          <ac:chgData name="Patrick Wirz" userId="a9b22ada9b64937b" providerId="LiveId" clId="{13A4676E-56D3-423D-8FC6-83788A67F86A}" dt="2024-03-05T17:08:24.792" v="19"/>
          <ac:spMkLst>
            <pc:docMk/>
            <pc:sldMk cId="1938064129" sldId="322"/>
            <ac:spMk id="7" creationId="{4CEEB5C1-F92E-44E5-83B5-C639976743D8}"/>
          </ac:spMkLst>
        </pc:spChg>
        <pc:spChg chg="add del">
          <ac:chgData name="Patrick Wirz" userId="a9b22ada9b64937b" providerId="LiveId" clId="{13A4676E-56D3-423D-8FC6-83788A67F86A}" dt="2024-03-05T17:06:18.598" v="6" actId="26606"/>
          <ac:spMkLst>
            <pc:docMk/>
            <pc:sldMk cId="1938064129" sldId="322"/>
            <ac:spMk id="9" creationId="{5D9FC6AC-4A12-4825-8ABE-0732B8EF4D16}"/>
          </ac:spMkLst>
        </pc:spChg>
        <pc:spChg chg="add del">
          <ac:chgData name="Patrick Wirz" userId="a9b22ada9b64937b" providerId="LiveId" clId="{13A4676E-56D3-423D-8FC6-83788A67F86A}" dt="2024-03-05T17:06:56.548" v="9" actId="26606"/>
          <ac:spMkLst>
            <pc:docMk/>
            <pc:sldMk cId="1938064129" sldId="322"/>
            <ac:spMk id="11" creationId="{42A4FC2C-047E-45A5-965D-8E1E3BF09BC6}"/>
          </ac:spMkLst>
        </pc:spChg>
        <pc:picChg chg="add mod">
          <ac:chgData name="Patrick Wirz" userId="a9b22ada9b64937b" providerId="LiveId" clId="{13A4676E-56D3-423D-8FC6-83788A67F86A}" dt="2024-03-05T17:08:55.289" v="22" actId="14100"/>
          <ac:picMkLst>
            <pc:docMk/>
            <pc:sldMk cId="1938064129" sldId="322"/>
            <ac:picMk id="4" creationId="{9EE76C7B-82B1-5A13-E7A0-5E6919CD44C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C2C67-97DB-4053-8CFB-B36824E38196}" type="datetimeFigureOut">
              <a:rPr lang="de-CH" smtClean="0"/>
              <a:t>05.03.2024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21F00-FDF2-47E2-BF83-592C77A57F1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584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6D0A0-D833-4DC9-BBE8-96DA6E48B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404A17-3DE1-4251-BF27-2F9EBE8F6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2E9E1B-CAC4-43F8-B71C-F1154B867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49BC-1D8C-4FDF-84FD-168A9FB2CCAF}" type="datetimeFigureOut">
              <a:rPr lang="de-CH" smtClean="0"/>
              <a:t>05.03.2024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1EE4F0-F814-4B8F-AE78-2DB6BD8ED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E209E8-0B89-494C-B972-73DFF0F34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676E-C537-4A81-9F5B-72187EE5433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514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0B623B-91DF-445C-95BC-36C508E90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2E899ED-5960-438E-B692-9EB362CC65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8F5A1A-2698-4256-BC76-22ECCFF4C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49BC-1D8C-4FDF-84FD-168A9FB2CCAF}" type="datetimeFigureOut">
              <a:rPr lang="de-CH" smtClean="0"/>
              <a:t>05.03.2024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3C885C-5853-49A0-A267-7B9107E4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D51248-3DB9-4295-B6CB-99506AD56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676E-C537-4A81-9F5B-72187EE5433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3051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CF3351E-DEA2-4F66-B6E5-14C7BC20FB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6DD3CDF-7622-4F9A-B22A-806F64F00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3AB46D-9297-478C-A420-9F1CA3CD4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49BC-1D8C-4FDF-84FD-168A9FB2CCAF}" type="datetimeFigureOut">
              <a:rPr lang="de-CH" smtClean="0"/>
              <a:t>05.03.2024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AB4D21-C93E-424C-AB41-DA6A15B35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A16912-8B82-48F4-8867-D7A05B081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676E-C537-4A81-9F5B-72187EE5433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284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BAF47F-9E1C-4541-BBCE-66BEF9480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B97D82-324A-411B-A2F4-7F8D67B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161BB3-1DB4-4EC0-8C50-4685BFFFA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49BC-1D8C-4FDF-84FD-168A9FB2CCAF}" type="datetimeFigureOut">
              <a:rPr lang="de-CH" smtClean="0"/>
              <a:t>05.03.2024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5B2D76-97BC-4520-9C75-DF012C8A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3ED246-9E29-4357-BB26-A4B0C0550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676E-C537-4A81-9F5B-72187EE5433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632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C5B7D-47E8-4AC3-86C9-35A1E0A7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B80D0F-D329-4BC1-94DF-432127871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C006C0-CC5F-4FA3-A6FB-EB64B6E41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49BC-1D8C-4FDF-84FD-168A9FB2CCAF}" type="datetimeFigureOut">
              <a:rPr lang="de-CH" smtClean="0"/>
              <a:t>05.03.2024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533E99-7FA9-4405-8F23-F3F815244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0A126F-0B1E-4932-A8C3-884CA69B3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676E-C537-4A81-9F5B-72187EE5433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66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8F096E-9303-4682-9389-44CF1541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B18C5F-7D54-4DAA-8D1D-1FA90020C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C2502AD-C9C2-46C0-9D2F-F4EAB2390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CCF4E1-76B9-4C0A-8D2C-315F0159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49BC-1D8C-4FDF-84FD-168A9FB2CCAF}" type="datetimeFigureOut">
              <a:rPr lang="de-CH" smtClean="0"/>
              <a:t>05.03.2024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C4DAC7-F53D-4C7F-88F6-D2DA4588D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0DC54D-09A1-49FA-9918-091D796B9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676E-C537-4A81-9F5B-72187EE5433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1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A17E74-4B76-4E68-9557-2DC9AC413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6E3460-CA0A-4FE7-967E-4F54846E3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21CCC68-8909-4491-B284-5C23C356D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58FE4A0-FFEF-4908-8C31-9233487433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AE340CF-5693-4D0C-B7D4-9164D466DB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74FE055-CE95-410F-A901-79B3770A1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49BC-1D8C-4FDF-84FD-168A9FB2CCAF}" type="datetimeFigureOut">
              <a:rPr lang="de-CH" smtClean="0"/>
              <a:t>05.03.2024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638A584-0DDC-4E0D-9C53-30A4CFE66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7EDEFB5-4690-4672-915A-DA7F0C064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676E-C537-4A81-9F5B-72187EE5433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659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1E2616-9FC5-444F-991E-CF808A79C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B17588A-1607-4325-ABC2-A6010C6A6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49BC-1D8C-4FDF-84FD-168A9FB2CCAF}" type="datetimeFigureOut">
              <a:rPr lang="de-CH" smtClean="0"/>
              <a:t>05.03.2024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1DF214-92C9-420D-94F0-5502C2CD1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2FA218-4F58-4F3D-8874-77D3F2CE6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676E-C537-4A81-9F5B-72187EE5433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077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02EA354-90E5-4684-A86B-A14EA63A5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49BC-1D8C-4FDF-84FD-168A9FB2CCAF}" type="datetimeFigureOut">
              <a:rPr lang="de-CH" smtClean="0"/>
              <a:t>05.03.2024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EA7199-B1C7-43BE-B59B-D26B4D6F6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9A18CD4-D020-4C9B-A86E-764EEF60F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676E-C537-4A81-9F5B-72187EE5433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356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51C7A-3657-475C-A577-89A26F9E2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5607B9-6466-4CB4-AAB4-75EC01D4C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92ACCF-1827-4C81-8B79-C32E56B8C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336F233-4EDB-4DDF-BA09-9B7E185EC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49BC-1D8C-4FDF-84FD-168A9FB2CCAF}" type="datetimeFigureOut">
              <a:rPr lang="de-CH" smtClean="0"/>
              <a:t>05.03.2024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B4CE9FF-FC3F-4AAC-8669-2F2AF28F3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14567A-6C3A-4DBD-A7E6-606A88E00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676E-C537-4A81-9F5B-72187EE5433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804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628AC-97B0-4FFB-AC1C-37A12CA1A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6EB6D5F-244F-4F38-8E8B-4897BB11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9A96F5-647B-4D7E-A391-B85B95A2B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B38BBC1-9039-4497-894B-D0B8A2E56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49BC-1D8C-4FDF-84FD-168A9FB2CCAF}" type="datetimeFigureOut">
              <a:rPr lang="de-CH" smtClean="0"/>
              <a:t>05.03.2024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1E1F487-EFD7-42CA-8B50-2C048CF4B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D3424B-A381-485A-91B8-17DCE277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676E-C537-4A81-9F5B-72187EE5433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652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B621949-FF90-4D8B-9D96-5ECD5ACB3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782099F-F6E8-45BF-BB0D-952E0EAC0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7D48B6-E689-497F-BBBF-FAA04DAF6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C49BC-1D8C-4FDF-84FD-168A9FB2CCAF}" type="datetimeFigureOut">
              <a:rPr lang="de-CH" smtClean="0"/>
              <a:t>05.03.2024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4240CF-E6EB-41E3-81BF-A77524CBB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270A56-BEF2-4D65-9F42-54E675798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9676E-C537-4A81-9F5B-72187EE5433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909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paki.ch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iGD8oNaFgM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kiwanisuster.ch" TargetMode="External"/><Relationship Id="rId2" Type="http://schemas.openxmlformats.org/officeDocument/2006/relationships/hyperlink" Target="https://www.kipaki.ch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750B6D-F7C0-4784-915B-42722E5BC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7018" y="2579686"/>
            <a:ext cx="12192000" cy="1311708"/>
          </a:xfr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Mittsommer Kiwanis </a:t>
            </a:r>
            <a:r>
              <a:rPr lang="de-DE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Kubbs</a:t>
            </a:r>
            <a:r>
              <a:rPr lang="de-DE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Tournier </a:t>
            </a:r>
            <a:br>
              <a:rPr lang="de-DE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  <a:br>
              <a:rPr lang="de-DE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6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 spielen für </a:t>
            </a:r>
            <a:r>
              <a:rPr lang="de-CH" sz="6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KiPaKi</a:t>
            </a:r>
            <a:endParaRPr lang="de-CH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40C66AE-E2D6-4649-B0E8-A3062C712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70620"/>
            <a:ext cx="9144000" cy="1655762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 Juni 2024, 16.00 – 23.00 Uhr</a:t>
            </a:r>
            <a:br>
              <a:rPr lang="de-DE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Landgasthof Hasenstrick, Dürnten</a:t>
            </a:r>
            <a:endParaRPr lang="de-CH" sz="4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A64F7A5-19DD-42A7-A665-27F4D977A49A}"/>
              </a:ext>
            </a:extLst>
          </p:cNvPr>
          <p:cNvSpPr txBox="1"/>
          <p:nvPr/>
        </p:nvSpPr>
        <p:spPr>
          <a:xfrm>
            <a:off x="8663709" y="655782"/>
            <a:ext cx="3371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>
                <a:solidFill>
                  <a:srgbClr val="FFC000"/>
                </a:solidFill>
              </a:rPr>
              <a:t>Kiwanis Club Uster</a:t>
            </a:r>
          </a:p>
        </p:txBody>
      </p:sp>
    </p:spTree>
    <p:extLst>
      <p:ext uri="{BB962C8B-B14F-4D97-AF65-F5344CB8AC3E}">
        <p14:creationId xmlns:p14="http://schemas.microsoft.com/office/powerpoint/2010/main" val="3731669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768FD5-DD7A-43C7-8DEA-1F5DB3CB5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B9C767-9BF8-4D16-BFD6-E24B127D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03974"/>
            <a:ext cx="4337858" cy="239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/>
              <a:t>Charity-</a:t>
            </a:r>
            <a:r>
              <a:rPr lang="en-US" sz="4000" b="1" dirty="0" err="1"/>
              <a:t>Anlass</a:t>
            </a:r>
            <a:endParaRPr lang="en-US" sz="4000" dirty="0"/>
          </a:p>
        </p:txBody>
      </p:sp>
      <p:pic>
        <p:nvPicPr>
          <p:cNvPr id="4" name="Bildplatzhalter 16">
            <a:extLst>
              <a:ext uri="{FF2B5EF4-FFF2-40B4-BE49-F238E27FC236}">
                <a16:creationId xmlns:a16="http://schemas.microsoft.com/office/drawing/2014/main" id="{798A9625-2355-42B6-A49A-6FF1EBE53B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66"/>
          <a:stretch/>
        </p:blipFill>
        <p:spPr>
          <a:xfrm>
            <a:off x="2" y="10"/>
            <a:ext cx="12191999" cy="3154014"/>
          </a:xfrm>
          <a:custGeom>
            <a:avLst/>
            <a:gdLst/>
            <a:ahLst/>
            <a:cxnLst/>
            <a:rect l="l" t="t" r="r" b="b"/>
            <a:pathLst>
              <a:path w="12191999" h="3428999">
                <a:moveTo>
                  <a:pt x="0" y="0"/>
                </a:moveTo>
                <a:lnTo>
                  <a:pt x="12191999" y="0"/>
                </a:lnTo>
                <a:lnTo>
                  <a:pt x="12191999" y="920893"/>
                </a:lnTo>
                <a:lnTo>
                  <a:pt x="12191999" y="1514929"/>
                </a:lnTo>
                <a:lnTo>
                  <a:pt x="12191999" y="3130902"/>
                </a:lnTo>
                <a:lnTo>
                  <a:pt x="12188051" y="3131476"/>
                </a:lnTo>
                <a:cubicBezTo>
                  <a:pt x="12153000" y="3135813"/>
                  <a:pt x="12133655" y="3136025"/>
                  <a:pt x="12112012" y="3138906"/>
                </a:cubicBezTo>
                <a:cubicBezTo>
                  <a:pt x="12076970" y="3145595"/>
                  <a:pt x="12039899" y="3160769"/>
                  <a:pt x="12018752" y="3165642"/>
                </a:cubicBezTo>
                <a:lnTo>
                  <a:pt x="11985122" y="3168147"/>
                </a:lnTo>
                <a:lnTo>
                  <a:pt x="11986344" y="3172878"/>
                </a:lnTo>
                <a:lnTo>
                  <a:pt x="11973852" y="3173226"/>
                </a:lnTo>
                <a:lnTo>
                  <a:pt x="11945968" y="3173341"/>
                </a:lnTo>
                <a:cubicBezTo>
                  <a:pt x="11928568" y="3174057"/>
                  <a:pt x="11880184" y="3172923"/>
                  <a:pt x="11862470" y="3174654"/>
                </a:cubicBezTo>
                <a:cubicBezTo>
                  <a:pt x="11857360" y="3179700"/>
                  <a:pt x="11849473" y="3182451"/>
                  <a:pt x="11839688" y="3183726"/>
                </a:cubicBezTo>
                <a:lnTo>
                  <a:pt x="11818138" y="3183868"/>
                </a:lnTo>
                <a:lnTo>
                  <a:pt x="11693161" y="3196027"/>
                </a:lnTo>
                <a:lnTo>
                  <a:pt x="11675978" y="3196936"/>
                </a:lnTo>
                <a:lnTo>
                  <a:pt x="11666672" y="3201013"/>
                </a:lnTo>
                <a:cubicBezTo>
                  <a:pt x="11659568" y="3201827"/>
                  <a:pt x="11639160" y="3201301"/>
                  <a:pt x="11633348" y="3201823"/>
                </a:cubicBezTo>
                <a:lnTo>
                  <a:pt x="11631806" y="3204144"/>
                </a:lnTo>
                <a:cubicBezTo>
                  <a:pt x="11613292" y="3207852"/>
                  <a:pt x="11543654" y="3220200"/>
                  <a:pt x="11522270" y="3224070"/>
                </a:cubicBezTo>
                <a:cubicBezTo>
                  <a:pt x="11517998" y="3220503"/>
                  <a:pt x="11508432" y="3226137"/>
                  <a:pt x="11503503" y="3227361"/>
                </a:cubicBezTo>
                <a:cubicBezTo>
                  <a:pt x="11502740" y="3224959"/>
                  <a:pt x="11490808" y="3224226"/>
                  <a:pt x="11487288" y="3226364"/>
                </a:cubicBezTo>
                <a:cubicBezTo>
                  <a:pt x="11403406" y="3238085"/>
                  <a:pt x="11445394" y="3213864"/>
                  <a:pt x="11397514" y="3229209"/>
                </a:cubicBezTo>
                <a:cubicBezTo>
                  <a:pt x="11389044" y="3230225"/>
                  <a:pt x="11382180" y="3229256"/>
                  <a:pt x="11376160" y="3227461"/>
                </a:cubicBezTo>
                <a:lnTo>
                  <a:pt x="11367180" y="3223774"/>
                </a:lnTo>
                <a:lnTo>
                  <a:pt x="11332420" y="3230742"/>
                </a:lnTo>
                <a:cubicBezTo>
                  <a:pt x="11315298" y="3233171"/>
                  <a:pt x="11297277" y="3234781"/>
                  <a:pt x="11278786" y="3235517"/>
                </a:cubicBezTo>
                <a:cubicBezTo>
                  <a:pt x="11274637" y="3230607"/>
                  <a:pt x="11260123" y="3237582"/>
                  <a:pt x="11253295" y="3238964"/>
                </a:cubicBezTo>
                <a:cubicBezTo>
                  <a:pt x="11253224" y="3235757"/>
                  <a:pt x="11238096" y="3234220"/>
                  <a:pt x="11232727" y="3236871"/>
                </a:cubicBezTo>
                <a:cubicBezTo>
                  <a:pt x="11119903" y="3248332"/>
                  <a:pt x="11183388" y="3218382"/>
                  <a:pt x="11115682" y="3236341"/>
                </a:cubicBezTo>
                <a:cubicBezTo>
                  <a:pt x="11104356" y="3237278"/>
                  <a:pt x="11095858" y="3235671"/>
                  <a:pt x="11088768" y="3233017"/>
                </a:cubicBezTo>
                <a:lnTo>
                  <a:pt x="11076012" y="3226390"/>
                </a:lnTo>
                <a:lnTo>
                  <a:pt x="11066016" y="3228753"/>
                </a:lnTo>
                <a:cubicBezTo>
                  <a:pt x="11028292" y="3228939"/>
                  <a:pt x="11017169" y="3222147"/>
                  <a:pt x="10995221" y="3228989"/>
                </a:cubicBezTo>
                <a:cubicBezTo>
                  <a:pt x="10962786" y="3214768"/>
                  <a:pt x="10973708" y="3227571"/>
                  <a:pt x="10949038" y="3229747"/>
                </a:cubicBezTo>
                <a:cubicBezTo>
                  <a:pt x="10929576" y="3232582"/>
                  <a:pt x="10965306" y="3238039"/>
                  <a:pt x="10946231" y="3238844"/>
                </a:cubicBezTo>
                <a:cubicBezTo>
                  <a:pt x="10925596" y="3235173"/>
                  <a:pt x="10926566" y="3246575"/>
                  <a:pt x="10905107" y="3242085"/>
                </a:cubicBezTo>
                <a:cubicBezTo>
                  <a:pt x="10910320" y="3233495"/>
                  <a:pt x="10862761" y="3243750"/>
                  <a:pt x="10861282" y="3236246"/>
                </a:cubicBezTo>
                <a:cubicBezTo>
                  <a:pt x="10843055" y="3246977"/>
                  <a:pt x="10833897" y="3233757"/>
                  <a:pt x="10809627" y="3237064"/>
                </a:cubicBezTo>
                <a:cubicBezTo>
                  <a:pt x="10798198" y="3241124"/>
                  <a:pt x="10789952" y="3241821"/>
                  <a:pt x="10778718" y="3237455"/>
                </a:cubicBezTo>
                <a:cubicBezTo>
                  <a:pt x="10726069" y="3257219"/>
                  <a:pt x="10746866" y="3238339"/>
                  <a:pt x="10697595" y="3245939"/>
                </a:cubicBezTo>
                <a:cubicBezTo>
                  <a:pt x="10655146" y="3253933"/>
                  <a:pt x="10607026" y="3259119"/>
                  <a:pt x="10565970" y="3278201"/>
                </a:cubicBezTo>
                <a:cubicBezTo>
                  <a:pt x="10558434" y="3283608"/>
                  <a:pt x="10539930" y="3285654"/>
                  <a:pt x="10524645" y="3282773"/>
                </a:cubicBezTo>
                <a:cubicBezTo>
                  <a:pt x="10522018" y="3282276"/>
                  <a:pt x="10519582" y="3281649"/>
                  <a:pt x="10517421" y="3280913"/>
                </a:cubicBezTo>
                <a:cubicBezTo>
                  <a:pt x="10481928" y="3283832"/>
                  <a:pt x="10352108" y="3296870"/>
                  <a:pt x="10311683" y="3300288"/>
                </a:cubicBezTo>
                <a:cubicBezTo>
                  <a:pt x="10308410" y="3293342"/>
                  <a:pt x="10287968" y="3305875"/>
                  <a:pt x="10274873" y="3301423"/>
                </a:cubicBezTo>
                <a:cubicBezTo>
                  <a:pt x="10265494" y="3297516"/>
                  <a:pt x="10257104" y="3300407"/>
                  <a:pt x="10247307" y="3300714"/>
                </a:cubicBezTo>
                <a:cubicBezTo>
                  <a:pt x="10234401" y="3297643"/>
                  <a:pt x="10192308" y="3303190"/>
                  <a:pt x="10181334" y="3307168"/>
                </a:cubicBezTo>
                <a:cubicBezTo>
                  <a:pt x="10155109" y="3320992"/>
                  <a:pt x="10095518" y="3310726"/>
                  <a:pt x="10073729" y="3321318"/>
                </a:cubicBezTo>
                <a:cubicBezTo>
                  <a:pt x="10065823" y="3322872"/>
                  <a:pt x="10058087" y="3323501"/>
                  <a:pt x="10050495" y="3323554"/>
                </a:cubicBezTo>
                <a:lnTo>
                  <a:pt x="10029247" y="3322387"/>
                </a:lnTo>
                <a:lnTo>
                  <a:pt x="10023206" y="3319426"/>
                </a:lnTo>
                <a:lnTo>
                  <a:pt x="10010221" y="3320159"/>
                </a:lnTo>
                <a:lnTo>
                  <a:pt x="10006500" y="3319709"/>
                </a:lnTo>
                <a:cubicBezTo>
                  <a:pt x="9999392" y="3318836"/>
                  <a:pt x="9992376" y="3318075"/>
                  <a:pt x="9985433" y="3317775"/>
                </a:cubicBezTo>
                <a:cubicBezTo>
                  <a:pt x="9994564" y="3332623"/>
                  <a:pt x="9927872" y="3317665"/>
                  <a:pt x="9947096" y="3329673"/>
                </a:cubicBezTo>
                <a:cubicBezTo>
                  <a:pt x="9910530" y="3330603"/>
                  <a:pt x="9938422" y="3341787"/>
                  <a:pt x="9894468" y="3331125"/>
                </a:cubicBezTo>
                <a:cubicBezTo>
                  <a:pt x="9837697" y="3343266"/>
                  <a:pt x="9748207" y="3338748"/>
                  <a:pt x="9703741" y="3357170"/>
                </a:cubicBezTo>
                <a:cubicBezTo>
                  <a:pt x="9709264" y="3350136"/>
                  <a:pt x="9685337" y="3344679"/>
                  <a:pt x="9668763" y="3348169"/>
                </a:cubicBezTo>
                <a:cubicBezTo>
                  <a:pt x="9688139" y="3320571"/>
                  <a:pt x="9603232" y="3373038"/>
                  <a:pt x="9588644" y="3354205"/>
                </a:cubicBezTo>
                <a:cubicBezTo>
                  <a:pt x="9587925" y="3371689"/>
                  <a:pt x="9513642" y="3401336"/>
                  <a:pt x="9478680" y="3386990"/>
                </a:cubicBezTo>
                <a:cubicBezTo>
                  <a:pt x="9425416" y="3390492"/>
                  <a:pt x="9387699" y="3404944"/>
                  <a:pt x="9331856" y="3399166"/>
                </a:cubicBezTo>
                <a:cubicBezTo>
                  <a:pt x="9330123" y="3401505"/>
                  <a:pt x="9327283" y="3403463"/>
                  <a:pt x="9323679" y="3405145"/>
                </a:cubicBezTo>
                <a:lnTo>
                  <a:pt x="9311620" y="3409223"/>
                </a:lnTo>
                <a:lnTo>
                  <a:pt x="9309289" y="3408926"/>
                </a:lnTo>
                <a:cubicBezTo>
                  <a:pt x="9300131" y="3408873"/>
                  <a:pt x="9295442" y="3409859"/>
                  <a:pt x="9292731" y="3411301"/>
                </a:cubicBezTo>
                <a:lnTo>
                  <a:pt x="9290814" y="3413412"/>
                </a:lnTo>
                <a:lnTo>
                  <a:pt x="9279990" y="3415541"/>
                </a:lnTo>
                <a:lnTo>
                  <a:pt x="9260104" y="3421077"/>
                </a:lnTo>
                <a:lnTo>
                  <a:pt x="9255034" y="3420853"/>
                </a:lnTo>
                <a:lnTo>
                  <a:pt x="9222941" y="3427242"/>
                </a:lnTo>
                <a:lnTo>
                  <a:pt x="9221858" y="3426731"/>
                </a:lnTo>
                <a:cubicBezTo>
                  <a:pt x="9218700" y="3425733"/>
                  <a:pt x="9214983" y="3425271"/>
                  <a:pt x="9210014" y="3425917"/>
                </a:cubicBezTo>
                <a:cubicBezTo>
                  <a:pt x="9208256" y="3416158"/>
                  <a:pt x="9203342" y="3422957"/>
                  <a:pt x="9188839" y="3425728"/>
                </a:cubicBezTo>
                <a:cubicBezTo>
                  <a:pt x="9182870" y="3411188"/>
                  <a:pt x="9147335" y="3424352"/>
                  <a:pt x="9132080" y="3417886"/>
                </a:cubicBezTo>
                <a:cubicBezTo>
                  <a:pt x="9121557" y="3420249"/>
                  <a:pt x="9110321" y="3422482"/>
                  <a:pt x="9098549" y="3424480"/>
                </a:cubicBezTo>
                <a:lnTo>
                  <a:pt x="9003970" y="3425484"/>
                </a:lnTo>
                <a:lnTo>
                  <a:pt x="8904921" y="3413774"/>
                </a:lnTo>
                <a:cubicBezTo>
                  <a:pt x="8868284" y="3413519"/>
                  <a:pt x="8836559" y="3409171"/>
                  <a:pt x="8805551" y="3412237"/>
                </a:cubicBezTo>
                <a:cubicBezTo>
                  <a:pt x="8792955" y="3408854"/>
                  <a:pt x="8781083" y="3407488"/>
                  <a:pt x="8769572" y="3412551"/>
                </a:cubicBezTo>
                <a:cubicBezTo>
                  <a:pt x="8735382" y="3410862"/>
                  <a:pt x="8727105" y="3403632"/>
                  <a:pt x="8705440" y="3409271"/>
                </a:cubicBezTo>
                <a:cubicBezTo>
                  <a:pt x="8686231" y="3397576"/>
                  <a:pt x="8685094" y="3402040"/>
                  <a:pt x="8676067" y="3405389"/>
                </a:cubicBezTo>
                <a:lnTo>
                  <a:pt x="8674779" y="3405628"/>
                </a:lnTo>
                <a:lnTo>
                  <a:pt x="8672154" y="3403956"/>
                </a:lnTo>
                <a:lnTo>
                  <a:pt x="8666720" y="3403182"/>
                </a:lnTo>
                <a:lnTo>
                  <a:pt x="8651886" y="3403680"/>
                </a:lnTo>
                <a:lnTo>
                  <a:pt x="8646307" y="3404298"/>
                </a:lnTo>
                <a:cubicBezTo>
                  <a:pt x="8642465" y="3404565"/>
                  <a:pt x="8639912" y="3404534"/>
                  <a:pt x="8638145" y="3404287"/>
                </a:cubicBezTo>
                <a:lnTo>
                  <a:pt x="8637941" y="3404149"/>
                </a:lnTo>
                <a:lnTo>
                  <a:pt x="8630296" y="3404406"/>
                </a:lnTo>
                <a:cubicBezTo>
                  <a:pt x="8617394" y="3405155"/>
                  <a:pt x="8604838" y="3406180"/>
                  <a:pt x="8592887" y="3407398"/>
                </a:cubicBezTo>
                <a:cubicBezTo>
                  <a:pt x="8582781" y="3399722"/>
                  <a:pt x="8538622" y="3408789"/>
                  <a:pt x="8543455" y="3394319"/>
                </a:cubicBezTo>
                <a:cubicBezTo>
                  <a:pt x="8527334" y="3395534"/>
                  <a:pt x="8517583" y="3401542"/>
                  <a:pt x="8523012" y="3392051"/>
                </a:cubicBezTo>
                <a:cubicBezTo>
                  <a:pt x="8517705" y="3392178"/>
                  <a:pt x="8514435" y="3391372"/>
                  <a:pt x="8512093" y="3390108"/>
                </a:cubicBezTo>
                <a:lnTo>
                  <a:pt x="8511416" y="3389513"/>
                </a:lnTo>
                <a:lnTo>
                  <a:pt x="8475551" y="3392450"/>
                </a:lnTo>
                <a:lnTo>
                  <a:pt x="8470789" y="3391736"/>
                </a:lnTo>
                <a:lnTo>
                  <a:pt x="8447414" y="3395064"/>
                </a:lnTo>
                <a:lnTo>
                  <a:pt x="8435335" y="3396028"/>
                </a:lnTo>
                <a:lnTo>
                  <a:pt x="8431923" y="3397855"/>
                </a:lnTo>
                <a:cubicBezTo>
                  <a:pt x="8428239" y="3398965"/>
                  <a:pt x="8422959" y="3399444"/>
                  <a:pt x="8414099" y="3398491"/>
                </a:cubicBezTo>
                <a:lnTo>
                  <a:pt x="8412049" y="3397978"/>
                </a:lnTo>
                <a:lnTo>
                  <a:pt x="8397349" y="3400683"/>
                </a:lnTo>
                <a:cubicBezTo>
                  <a:pt x="8392615" y="3401933"/>
                  <a:pt x="8388424" y="3403524"/>
                  <a:pt x="8385030" y="3405585"/>
                </a:cubicBezTo>
                <a:cubicBezTo>
                  <a:pt x="8334977" y="3394568"/>
                  <a:pt x="8287750" y="3404648"/>
                  <a:pt x="8233422" y="3402742"/>
                </a:cubicBezTo>
                <a:cubicBezTo>
                  <a:pt x="8209936" y="3385601"/>
                  <a:pt x="8116056" y="3406588"/>
                  <a:pt x="8102569" y="3423208"/>
                </a:cubicBezTo>
                <a:cubicBezTo>
                  <a:pt x="8102264" y="3408645"/>
                  <a:pt x="8034186" y="3428475"/>
                  <a:pt x="8016625" y="3428989"/>
                </a:cubicBezTo>
                <a:cubicBezTo>
                  <a:pt x="8010771" y="3429161"/>
                  <a:pt x="8010530" y="3427186"/>
                  <a:pt x="8020284" y="3421076"/>
                </a:cubicBezTo>
                <a:cubicBezTo>
                  <a:pt x="8001623" y="3422777"/>
                  <a:pt x="7982361" y="3415208"/>
                  <a:pt x="7992871" y="3409037"/>
                </a:cubicBezTo>
                <a:cubicBezTo>
                  <a:pt x="7936181" y="3422244"/>
                  <a:pt x="7852511" y="3409112"/>
                  <a:pt x="7788452" y="3415110"/>
                </a:cubicBezTo>
                <a:cubicBezTo>
                  <a:pt x="7753529" y="3400598"/>
                  <a:pt x="7772461" y="3414025"/>
                  <a:pt x="7736237" y="3411311"/>
                </a:cubicBezTo>
                <a:cubicBezTo>
                  <a:pt x="7746145" y="3424670"/>
                  <a:pt x="7692261" y="3403816"/>
                  <a:pt x="7690279" y="3418893"/>
                </a:cubicBezTo>
                <a:cubicBezTo>
                  <a:pt x="7683750" y="3417921"/>
                  <a:pt x="7677487" y="3416505"/>
                  <a:pt x="7671219" y="3414970"/>
                </a:cubicBezTo>
                <a:lnTo>
                  <a:pt x="7667928" y="3414173"/>
                </a:lnTo>
                <a:lnTo>
                  <a:pt x="7654774" y="3413595"/>
                </a:lnTo>
                <a:lnTo>
                  <a:pt x="7651067" y="3410171"/>
                </a:lnTo>
                <a:lnTo>
                  <a:pt x="7631267" y="3406963"/>
                </a:lnTo>
                <a:cubicBezTo>
                  <a:pt x="7623851" y="3406267"/>
                  <a:pt x="7615871" y="3406106"/>
                  <a:pt x="7607053" y="3406809"/>
                </a:cubicBezTo>
                <a:cubicBezTo>
                  <a:pt x="7585359" y="3412784"/>
                  <a:pt x="7551579" y="3405461"/>
                  <a:pt x="7521027" y="3405904"/>
                </a:cubicBezTo>
                <a:lnTo>
                  <a:pt x="7506997" y="3407754"/>
                </a:lnTo>
                <a:lnTo>
                  <a:pt x="7461204" y="3404669"/>
                </a:lnTo>
                <a:cubicBezTo>
                  <a:pt x="7448169" y="3404071"/>
                  <a:pt x="7434640" y="3403756"/>
                  <a:pt x="7420396" y="3403975"/>
                </a:cubicBezTo>
                <a:lnTo>
                  <a:pt x="7393955" y="3405447"/>
                </a:lnTo>
                <a:lnTo>
                  <a:pt x="7387024" y="3404227"/>
                </a:lnTo>
                <a:cubicBezTo>
                  <a:pt x="7374952" y="3404363"/>
                  <a:pt x="7358975" y="3408656"/>
                  <a:pt x="7360398" y="3403441"/>
                </a:cubicBezTo>
                <a:lnTo>
                  <a:pt x="7346837" y="3405249"/>
                </a:lnTo>
                <a:lnTo>
                  <a:pt x="7333451" y="3401087"/>
                </a:lnTo>
                <a:cubicBezTo>
                  <a:pt x="7331985" y="3400120"/>
                  <a:pt x="7330882" y="3399091"/>
                  <a:pt x="7330179" y="3398037"/>
                </a:cubicBezTo>
                <a:lnTo>
                  <a:pt x="7311232" y="3399406"/>
                </a:lnTo>
                <a:lnTo>
                  <a:pt x="7295699" y="3396426"/>
                </a:lnTo>
                <a:lnTo>
                  <a:pt x="7282158" y="3398374"/>
                </a:lnTo>
                <a:lnTo>
                  <a:pt x="7276538" y="3397935"/>
                </a:lnTo>
                <a:lnTo>
                  <a:pt x="7262569" y="3396460"/>
                </a:lnTo>
                <a:cubicBezTo>
                  <a:pt x="7255407" y="3395426"/>
                  <a:pt x="7247392" y="3394180"/>
                  <a:pt x="7238468" y="3393183"/>
                </a:cubicBezTo>
                <a:lnTo>
                  <a:pt x="7230949" y="3392727"/>
                </a:lnTo>
                <a:lnTo>
                  <a:pt x="7214580" y="3387715"/>
                </a:lnTo>
                <a:cubicBezTo>
                  <a:pt x="7202670" y="3383926"/>
                  <a:pt x="7193296" y="3381373"/>
                  <a:pt x="7182893" y="3383429"/>
                </a:cubicBezTo>
                <a:cubicBezTo>
                  <a:pt x="7165160" y="3378534"/>
                  <a:pt x="7152772" y="3364815"/>
                  <a:pt x="7127104" y="3368475"/>
                </a:cubicBezTo>
                <a:cubicBezTo>
                  <a:pt x="7134894" y="3362260"/>
                  <a:pt x="7098599" y="3367723"/>
                  <a:pt x="7094311" y="3361339"/>
                </a:cubicBezTo>
                <a:cubicBezTo>
                  <a:pt x="7092331" y="3356198"/>
                  <a:pt x="7080860" y="3356657"/>
                  <a:pt x="7072124" y="3354762"/>
                </a:cubicBezTo>
                <a:cubicBezTo>
                  <a:pt x="7065898" y="3349511"/>
                  <a:pt x="7021942" y="3344717"/>
                  <a:pt x="7006638" y="3345473"/>
                </a:cubicBezTo>
                <a:cubicBezTo>
                  <a:pt x="6963504" y="3350697"/>
                  <a:pt x="6928807" y="3329559"/>
                  <a:pt x="6894320" y="3333192"/>
                </a:cubicBezTo>
                <a:cubicBezTo>
                  <a:pt x="6885290" y="3332697"/>
                  <a:pt x="6877803" y="3331507"/>
                  <a:pt x="6871318" y="3329892"/>
                </a:cubicBezTo>
                <a:lnTo>
                  <a:pt x="6855157" y="3324330"/>
                </a:lnTo>
                <a:cubicBezTo>
                  <a:pt x="6854956" y="3323109"/>
                  <a:pt x="6854755" y="3321887"/>
                  <a:pt x="6854555" y="3320665"/>
                </a:cubicBezTo>
                <a:lnTo>
                  <a:pt x="6842483" y="3318413"/>
                </a:lnTo>
                <a:lnTo>
                  <a:pt x="6840027" y="3317245"/>
                </a:lnTo>
                <a:cubicBezTo>
                  <a:pt x="6835354" y="3315001"/>
                  <a:pt x="6830588" y="3312868"/>
                  <a:pt x="6825185" y="3311114"/>
                </a:cubicBezTo>
                <a:cubicBezTo>
                  <a:pt x="6810331" y="3324866"/>
                  <a:pt x="6776772" y="3298463"/>
                  <a:pt x="6774755" y="3312168"/>
                </a:cubicBezTo>
                <a:cubicBezTo>
                  <a:pt x="6742477" y="3304924"/>
                  <a:pt x="6749024" y="3319870"/>
                  <a:pt x="6728129" y="3301832"/>
                </a:cubicBezTo>
                <a:cubicBezTo>
                  <a:pt x="6661764" y="3299056"/>
                  <a:pt x="6593104" y="3275946"/>
                  <a:pt x="6527587" y="3280829"/>
                </a:cubicBezTo>
                <a:cubicBezTo>
                  <a:pt x="6542935" y="3276465"/>
                  <a:pt x="6531033" y="3266920"/>
                  <a:pt x="6511742" y="3266067"/>
                </a:cubicBezTo>
                <a:cubicBezTo>
                  <a:pt x="6570025" y="3248440"/>
                  <a:pt x="6418649" y="3271458"/>
                  <a:pt x="6434953" y="3253360"/>
                </a:cubicBezTo>
                <a:cubicBezTo>
                  <a:pt x="6407781" y="3267048"/>
                  <a:pt x="6300040" y="3274313"/>
                  <a:pt x="6292331" y="3255322"/>
                </a:cubicBezTo>
                <a:cubicBezTo>
                  <a:pt x="6242057" y="3246469"/>
                  <a:pt x="6188266" y="3249680"/>
                  <a:pt x="6149913" y="3232917"/>
                </a:cubicBezTo>
                <a:cubicBezTo>
                  <a:pt x="6144898" y="3234391"/>
                  <a:pt x="6139526" y="3235322"/>
                  <a:pt x="6133930" y="3235867"/>
                </a:cubicBezTo>
                <a:lnTo>
                  <a:pt x="6117554" y="3236464"/>
                </a:lnTo>
                <a:lnTo>
                  <a:pt x="6116039" y="3235720"/>
                </a:lnTo>
                <a:cubicBezTo>
                  <a:pt x="6108393" y="3233681"/>
                  <a:pt x="6102936" y="3233437"/>
                  <a:pt x="6098459" y="3233988"/>
                </a:cubicBezTo>
                <a:lnTo>
                  <a:pt x="6093630" y="3235240"/>
                </a:lnTo>
                <a:lnTo>
                  <a:pt x="6081261" y="3234563"/>
                </a:lnTo>
                <a:lnTo>
                  <a:pt x="6056067" y="3234608"/>
                </a:lnTo>
                <a:lnTo>
                  <a:pt x="6052129" y="3233324"/>
                </a:lnTo>
                <a:lnTo>
                  <a:pt x="6015338" y="3231378"/>
                </a:lnTo>
                <a:cubicBezTo>
                  <a:pt x="6015291" y="3231165"/>
                  <a:pt x="6015245" y="3230951"/>
                  <a:pt x="6015198" y="3230737"/>
                </a:cubicBezTo>
                <a:cubicBezTo>
                  <a:pt x="6014048" y="3229257"/>
                  <a:pt x="6011617" y="3228081"/>
                  <a:pt x="6006436" y="3227508"/>
                </a:cubicBezTo>
                <a:cubicBezTo>
                  <a:pt x="6019781" y="3219395"/>
                  <a:pt x="6005305" y="3223709"/>
                  <a:pt x="5988851" y="3222735"/>
                </a:cubicBezTo>
                <a:cubicBezTo>
                  <a:pt x="6005907" y="3209918"/>
                  <a:pt x="5955918" y="3212588"/>
                  <a:pt x="5952863" y="3204137"/>
                </a:cubicBezTo>
                <a:cubicBezTo>
                  <a:pt x="5940395" y="3203711"/>
                  <a:pt x="5927517" y="3203028"/>
                  <a:pt x="5914548" y="3202041"/>
                </a:cubicBezTo>
                <a:lnTo>
                  <a:pt x="5907020" y="3201283"/>
                </a:lnTo>
                <a:cubicBezTo>
                  <a:pt x="5906995" y="3201231"/>
                  <a:pt x="5906969" y="3201180"/>
                  <a:pt x="5906944" y="3201129"/>
                </a:cubicBezTo>
                <a:cubicBezTo>
                  <a:pt x="5905471" y="3200668"/>
                  <a:pt x="5903056" y="3200308"/>
                  <a:pt x="5899155" y="3200053"/>
                </a:cubicBezTo>
                <a:lnTo>
                  <a:pt x="5893294" y="3199901"/>
                </a:lnTo>
                <a:lnTo>
                  <a:pt x="5878691" y="3198431"/>
                </a:lnTo>
                <a:lnTo>
                  <a:pt x="5874165" y="3197003"/>
                </a:lnTo>
                <a:lnTo>
                  <a:pt x="5873092" y="3195108"/>
                </a:lnTo>
                <a:lnTo>
                  <a:pt x="5871658" y="3195162"/>
                </a:lnTo>
                <a:cubicBezTo>
                  <a:pt x="5860152" y="3197097"/>
                  <a:pt x="5855231" y="3201097"/>
                  <a:pt x="5846928" y="3187725"/>
                </a:cubicBezTo>
                <a:cubicBezTo>
                  <a:pt x="5821379" y="3190142"/>
                  <a:pt x="5819686" y="3182343"/>
                  <a:pt x="5788468" y="3176316"/>
                </a:cubicBezTo>
                <a:cubicBezTo>
                  <a:pt x="5773119" y="3179521"/>
                  <a:pt x="5762947" y="3176704"/>
                  <a:pt x="5753823" y="3171919"/>
                </a:cubicBezTo>
                <a:cubicBezTo>
                  <a:pt x="5721557" y="3170726"/>
                  <a:pt x="5694983" y="3162549"/>
                  <a:pt x="5660194" y="3157536"/>
                </a:cubicBezTo>
                <a:cubicBezTo>
                  <a:pt x="5619608" y="3159495"/>
                  <a:pt x="5604384" y="3146636"/>
                  <a:pt x="5567188" y="3141325"/>
                </a:cubicBezTo>
                <a:cubicBezTo>
                  <a:pt x="5530345" y="3148235"/>
                  <a:pt x="5543868" y="3129416"/>
                  <a:pt x="5526178" y="3123274"/>
                </a:cubicBezTo>
                <a:lnTo>
                  <a:pt x="5520866" y="3122322"/>
                </a:lnTo>
                <a:lnTo>
                  <a:pt x="5506009" y="3122332"/>
                </a:lnTo>
                <a:lnTo>
                  <a:pt x="5500363" y="3122766"/>
                </a:lnTo>
                <a:cubicBezTo>
                  <a:pt x="5496497" y="3122905"/>
                  <a:pt x="5493953" y="3122792"/>
                  <a:pt x="5492228" y="3122486"/>
                </a:cubicBezTo>
                <a:lnTo>
                  <a:pt x="5492044" y="3122342"/>
                </a:lnTo>
                <a:lnTo>
                  <a:pt x="5484386" y="3122347"/>
                </a:lnTo>
                <a:cubicBezTo>
                  <a:pt x="5471420" y="3122670"/>
                  <a:pt x="5458764" y="3123280"/>
                  <a:pt x="5446679" y="3124105"/>
                </a:cubicBezTo>
                <a:cubicBezTo>
                  <a:pt x="5437659" y="3116107"/>
                  <a:pt x="5392392" y="3123709"/>
                  <a:pt x="5399188" y="3109418"/>
                </a:cubicBezTo>
                <a:cubicBezTo>
                  <a:pt x="5382948" y="3110102"/>
                  <a:pt x="5372407" y="3115781"/>
                  <a:pt x="5379117" y="3106482"/>
                </a:cubicBezTo>
                <a:cubicBezTo>
                  <a:pt x="5373809" y="3106435"/>
                  <a:pt x="5370660" y="3105521"/>
                  <a:pt x="5368499" y="3104181"/>
                </a:cubicBezTo>
                <a:lnTo>
                  <a:pt x="5367902" y="3103566"/>
                </a:lnTo>
                <a:lnTo>
                  <a:pt x="5331747" y="3105319"/>
                </a:lnTo>
                <a:lnTo>
                  <a:pt x="5327095" y="3104450"/>
                </a:lnTo>
                <a:lnTo>
                  <a:pt x="5303337" y="3107003"/>
                </a:lnTo>
                <a:lnTo>
                  <a:pt x="5291164" y="3107570"/>
                </a:lnTo>
                <a:lnTo>
                  <a:pt x="5287515" y="3109282"/>
                </a:lnTo>
                <a:cubicBezTo>
                  <a:pt x="5283689" y="3110269"/>
                  <a:pt x="5278356" y="3110573"/>
                  <a:pt x="5269654" y="3109330"/>
                </a:cubicBezTo>
                <a:lnTo>
                  <a:pt x="5267681" y="3108752"/>
                </a:lnTo>
                <a:lnTo>
                  <a:pt x="5252655" y="3110969"/>
                </a:lnTo>
                <a:cubicBezTo>
                  <a:pt x="5247766" y="3112062"/>
                  <a:pt x="5243369" y="3113511"/>
                  <a:pt x="5239703" y="3115460"/>
                </a:cubicBezTo>
                <a:cubicBezTo>
                  <a:pt x="5191311" y="3102811"/>
                  <a:pt x="5142849" y="3111324"/>
                  <a:pt x="5088947" y="3107634"/>
                </a:cubicBezTo>
                <a:cubicBezTo>
                  <a:pt x="5027989" y="3108214"/>
                  <a:pt x="4985627" y="3110432"/>
                  <a:pt x="4945514" y="3110162"/>
                </a:cubicBezTo>
                <a:cubicBezTo>
                  <a:pt x="4926678" y="3111245"/>
                  <a:pt x="4789238" y="3111826"/>
                  <a:pt x="4800559" y="3106010"/>
                </a:cubicBezTo>
                <a:cubicBezTo>
                  <a:pt x="4742239" y="3117333"/>
                  <a:pt x="4708324" y="3101468"/>
                  <a:pt x="4643642" y="3105351"/>
                </a:cubicBezTo>
                <a:cubicBezTo>
                  <a:pt x="4610808" y="3089712"/>
                  <a:pt x="4627845" y="3103743"/>
                  <a:pt x="4592107" y="3099840"/>
                </a:cubicBezTo>
                <a:cubicBezTo>
                  <a:pt x="4600157" y="3113506"/>
                  <a:pt x="4549287" y="3090911"/>
                  <a:pt x="4545249" y="3105899"/>
                </a:cubicBezTo>
                <a:cubicBezTo>
                  <a:pt x="4538872" y="3104716"/>
                  <a:pt x="4532825" y="3103094"/>
                  <a:pt x="4526782" y="3101355"/>
                </a:cubicBezTo>
                <a:lnTo>
                  <a:pt x="4523614" y="3100453"/>
                </a:lnTo>
                <a:lnTo>
                  <a:pt x="4510579" y="3099442"/>
                </a:lnTo>
                <a:lnTo>
                  <a:pt x="4507348" y="3095901"/>
                </a:lnTo>
                <a:lnTo>
                  <a:pt x="4348949" y="3090220"/>
                </a:lnTo>
                <a:cubicBezTo>
                  <a:pt x="4335046" y="3092487"/>
                  <a:pt x="4290056" y="3092155"/>
                  <a:pt x="4280362" y="3087618"/>
                </a:cubicBezTo>
                <a:cubicBezTo>
                  <a:pt x="4270739" y="3086627"/>
                  <a:pt x="4260237" y="3088220"/>
                  <a:pt x="4254634" y="3083366"/>
                </a:cubicBezTo>
                <a:cubicBezTo>
                  <a:pt x="4233731" y="3080512"/>
                  <a:pt x="4185859" y="3073948"/>
                  <a:pt x="4154942" y="3070490"/>
                </a:cubicBezTo>
                <a:cubicBezTo>
                  <a:pt x="4138280" y="3076599"/>
                  <a:pt x="4112117" y="3064194"/>
                  <a:pt x="4069131" y="3062612"/>
                </a:cubicBezTo>
                <a:cubicBezTo>
                  <a:pt x="4050897" y="3069679"/>
                  <a:pt x="4040160" y="3061449"/>
                  <a:pt x="4005249" y="3070810"/>
                </a:cubicBezTo>
                <a:cubicBezTo>
                  <a:pt x="4003818" y="3069842"/>
                  <a:pt x="4002032" y="3068943"/>
                  <a:pt x="3999945" y="3068139"/>
                </a:cubicBezTo>
                <a:cubicBezTo>
                  <a:pt x="3987818" y="3063468"/>
                  <a:pt x="3968381" y="3062958"/>
                  <a:pt x="3956529" y="3067000"/>
                </a:cubicBezTo>
                <a:cubicBezTo>
                  <a:pt x="3900898" y="3079382"/>
                  <a:pt x="3850463" y="3077929"/>
                  <a:pt x="3803031" y="3079823"/>
                </a:cubicBezTo>
                <a:cubicBezTo>
                  <a:pt x="3749421" y="3080464"/>
                  <a:pt x="3785521" y="3065630"/>
                  <a:pt x="3718229" y="3077134"/>
                </a:cubicBezTo>
                <a:cubicBezTo>
                  <a:pt x="3711244" y="3071611"/>
                  <a:pt x="3702770" y="3071184"/>
                  <a:pt x="3688357" y="3073468"/>
                </a:cubicBezTo>
                <a:cubicBezTo>
                  <a:pt x="3662326" y="3073378"/>
                  <a:pt x="3664937" y="3059899"/>
                  <a:pt x="3638298" y="3067494"/>
                </a:cubicBezTo>
                <a:cubicBezTo>
                  <a:pt x="3643333" y="3060328"/>
                  <a:pt x="3589079" y="3063658"/>
                  <a:pt x="3601443" y="3056355"/>
                </a:cubicBezTo>
                <a:cubicBezTo>
                  <a:pt x="3584797" y="3049384"/>
                  <a:pt x="3575923" y="3060108"/>
                  <a:pt x="3559361" y="3054005"/>
                </a:cubicBezTo>
                <a:cubicBezTo>
                  <a:pt x="3540444" y="3052269"/>
                  <a:pt x="3569896" y="3061996"/>
                  <a:pt x="3548859" y="3062094"/>
                </a:cubicBezTo>
                <a:cubicBezTo>
                  <a:pt x="3523419" y="3060901"/>
                  <a:pt x="3522848" y="3074222"/>
                  <a:pt x="3504082" y="3056779"/>
                </a:cubicBezTo>
                <a:lnTo>
                  <a:pt x="3436234" y="3047769"/>
                </a:lnTo>
                <a:cubicBezTo>
                  <a:pt x="3420764" y="3051629"/>
                  <a:pt x="3408644" y="3049227"/>
                  <a:pt x="3396914" y="3044803"/>
                </a:cubicBezTo>
                <a:cubicBezTo>
                  <a:pt x="3361398" y="3044955"/>
                  <a:pt x="3329425" y="3037856"/>
                  <a:pt x="3289720" y="3034278"/>
                </a:cubicBezTo>
                <a:cubicBezTo>
                  <a:pt x="3246348" y="3037943"/>
                  <a:pt x="3224942" y="3025667"/>
                  <a:pt x="3182509" y="3021890"/>
                </a:cubicBezTo>
                <a:cubicBezTo>
                  <a:pt x="3139731" y="3031583"/>
                  <a:pt x="3155749" y="3004773"/>
                  <a:pt x="3119879" y="3004134"/>
                </a:cubicBezTo>
                <a:cubicBezTo>
                  <a:pt x="3060941" y="3012153"/>
                  <a:pt x="3121880" y="2995117"/>
                  <a:pt x="3031656" y="2995077"/>
                </a:cubicBezTo>
                <a:cubicBezTo>
                  <a:pt x="3026453" y="2996603"/>
                  <a:pt x="3015685" y="2994367"/>
                  <a:pt x="3017018" y="2992034"/>
                </a:cubicBezTo>
                <a:cubicBezTo>
                  <a:pt x="2997245" y="2992118"/>
                  <a:pt x="2941342" y="2976346"/>
                  <a:pt x="2913012" y="2978042"/>
                </a:cubicBezTo>
                <a:cubicBezTo>
                  <a:pt x="2858481" y="2969139"/>
                  <a:pt x="2831094" y="2979433"/>
                  <a:pt x="2791382" y="2975899"/>
                </a:cubicBezTo>
                <a:cubicBezTo>
                  <a:pt x="2745836" y="2966063"/>
                  <a:pt x="2719288" y="2957529"/>
                  <a:pt x="2639738" y="2936567"/>
                </a:cubicBezTo>
                <a:lnTo>
                  <a:pt x="2369741" y="2876435"/>
                </a:lnTo>
                <a:cubicBezTo>
                  <a:pt x="2269614" y="2832081"/>
                  <a:pt x="2140023" y="2856176"/>
                  <a:pt x="2078755" y="2852909"/>
                </a:cubicBezTo>
                <a:cubicBezTo>
                  <a:pt x="2053362" y="2866100"/>
                  <a:pt x="2032778" y="2851474"/>
                  <a:pt x="2002128" y="2856835"/>
                </a:cubicBezTo>
                <a:cubicBezTo>
                  <a:pt x="1933939" y="2859736"/>
                  <a:pt x="1866254" y="2874726"/>
                  <a:pt x="1777746" y="2864566"/>
                </a:cubicBezTo>
                <a:cubicBezTo>
                  <a:pt x="1737851" y="2905864"/>
                  <a:pt x="1634115" y="2880970"/>
                  <a:pt x="1549425" y="2904556"/>
                </a:cubicBezTo>
                <a:cubicBezTo>
                  <a:pt x="1500265" y="2909373"/>
                  <a:pt x="1423030" y="2888862"/>
                  <a:pt x="1405992" y="2911144"/>
                </a:cubicBezTo>
                <a:cubicBezTo>
                  <a:pt x="1383494" y="2897507"/>
                  <a:pt x="1362438" y="2919536"/>
                  <a:pt x="1337848" y="2921491"/>
                </a:cubicBezTo>
                <a:cubicBezTo>
                  <a:pt x="1318218" y="2912820"/>
                  <a:pt x="1308478" y="2920319"/>
                  <a:pt x="1290645" y="2921985"/>
                </a:cubicBezTo>
                <a:cubicBezTo>
                  <a:pt x="1282569" y="2916637"/>
                  <a:pt x="1267476" y="2916916"/>
                  <a:pt x="1262341" y="2923190"/>
                </a:cubicBezTo>
                <a:cubicBezTo>
                  <a:pt x="1269627" y="2937654"/>
                  <a:pt x="1217209" y="2930439"/>
                  <a:pt x="1213314" y="2940415"/>
                </a:cubicBezTo>
                <a:cubicBezTo>
                  <a:pt x="1182890" y="2942495"/>
                  <a:pt x="1050782" y="2929830"/>
                  <a:pt x="1028405" y="2945799"/>
                </a:cubicBezTo>
                <a:cubicBezTo>
                  <a:pt x="966896" y="2953381"/>
                  <a:pt x="877997" y="2927977"/>
                  <a:pt x="851857" y="2928423"/>
                </a:cubicBezTo>
                <a:cubicBezTo>
                  <a:pt x="825919" y="2899251"/>
                  <a:pt x="699677" y="2976135"/>
                  <a:pt x="588681" y="2977769"/>
                </a:cubicBezTo>
                <a:cubicBezTo>
                  <a:pt x="573724" y="2974953"/>
                  <a:pt x="565729" y="2974991"/>
                  <a:pt x="561717" y="2981641"/>
                </a:cubicBezTo>
                <a:cubicBezTo>
                  <a:pt x="532860" y="2985482"/>
                  <a:pt x="475932" y="2991762"/>
                  <a:pt x="415541" y="3000819"/>
                </a:cubicBezTo>
                <a:cubicBezTo>
                  <a:pt x="370154" y="3008289"/>
                  <a:pt x="146634" y="3001788"/>
                  <a:pt x="86183" y="3009699"/>
                </a:cubicBezTo>
                <a:lnTo>
                  <a:pt x="0" y="3044978"/>
                </a:lnTo>
                <a:close/>
              </a:path>
            </a:pathLst>
          </a:cu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1B0CB1F-E5DE-4C64-A9D4-BB022E87E1D7}"/>
              </a:ext>
            </a:extLst>
          </p:cNvPr>
          <p:cNvSpPr/>
          <p:nvPr/>
        </p:nvSpPr>
        <p:spPr>
          <a:xfrm>
            <a:off x="4886325" y="3703975"/>
            <a:ext cx="7105650" cy="2398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Datum:	19. </a:t>
            </a:r>
            <a:r>
              <a:rPr lang="en-US" sz="2800" b="1" dirty="0" err="1"/>
              <a:t>Juni</a:t>
            </a:r>
            <a:r>
              <a:rPr lang="en-US" sz="2800" b="1" dirty="0"/>
              <a:t> 2024,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		</a:t>
            </a:r>
            <a:r>
              <a:rPr lang="en-US" sz="2800" b="1" dirty="0" err="1"/>
              <a:t>Beginn</a:t>
            </a:r>
            <a:r>
              <a:rPr lang="en-US" sz="2800" b="1" dirty="0"/>
              <a:t> 16.00 </a:t>
            </a:r>
            <a:r>
              <a:rPr lang="en-US" sz="2800" b="1" dirty="0" err="1"/>
              <a:t>Uhr</a:t>
            </a:r>
            <a:r>
              <a:rPr lang="en-US" sz="2800" b="1" dirty="0"/>
              <a:t>, Ende 23.00 </a:t>
            </a:r>
            <a:r>
              <a:rPr lang="en-US" sz="2800" b="1" dirty="0" err="1"/>
              <a:t>Uhr</a:t>
            </a:r>
            <a:endParaRPr lang="en-US" sz="28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Ort: 		</a:t>
            </a:r>
            <a:r>
              <a:rPr lang="en-US" sz="2800" b="1" dirty="0" err="1"/>
              <a:t>Landgasthof</a:t>
            </a:r>
            <a:r>
              <a:rPr lang="en-US" sz="2800" b="1" dirty="0"/>
              <a:t> </a:t>
            </a:r>
            <a:r>
              <a:rPr lang="en-US" sz="2800" b="1" dirty="0" err="1"/>
              <a:t>Hasenstrick</a:t>
            </a:r>
            <a:r>
              <a:rPr lang="en-US" sz="2800" b="1" dirty="0"/>
              <a:t>, </a:t>
            </a:r>
            <a:r>
              <a:rPr lang="en-US" sz="2800" b="1" dirty="0" err="1"/>
              <a:t>Dürnten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7087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Gras, Spielplatz, Screenshot, Grün enthält.&#10;&#10;Automatisch generierte Beschreibung">
            <a:extLst>
              <a:ext uri="{FF2B5EF4-FFF2-40B4-BE49-F238E27FC236}">
                <a16:creationId xmlns:a16="http://schemas.microsoft.com/office/drawing/2014/main" id="{9EE76C7B-82B1-5A13-E7A0-5E6919CD44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9"/>
          <a:stretch/>
        </p:blipFill>
        <p:spPr>
          <a:xfrm>
            <a:off x="5640375" y="1671282"/>
            <a:ext cx="6367068" cy="3680894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29D9A8F3-FF6D-43D7-BA09-6C21DBE4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50" y="331568"/>
            <a:ext cx="5251316" cy="999412"/>
          </a:xfrm>
        </p:spPr>
        <p:txBody>
          <a:bodyPr>
            <a:normAutofit/>
          </a:bodyPr>
          <a:lstStyle/>
          <a:p>
            <a:r>
              <a:rPr lang="de-DE" b="1" dirty="0" err="1"/>
              <a:t>Kubb</a:t>
            </a:r>
            <a:r>
              <a:rPr lang="de-DE" b="1" dirty="0"/>
              <a:t> Tournier :</a:t>
            </a:r>
            <a:endParaRPr lang="de-CH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CEEB5C1-F92E-44E5-83B5-C63997674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966" y="1599872"/>
            <a:ext cx="5867400" cy="4159578"/>
          </a:xfrm>
        </p:spPr>
        <p:txBody>
          <a:bodyPr>
            <a:normAutofit/>
          </a:bodyPr>
          <a:lstStyle/>
          <a:p>
            <a:r>
              <a:rPr lang="de-DE" b="1" dirty="0"/>
              <a:t>24 Teams à 3 Teilnehmer  = 72 Teilnehmer</a:t>
            </a:r>
          </a:p>
          <a:p>
            <a:r>
              <a:rPr lang="de-DE" b="1" dirty="0"/>
              <a:t>Gruppenphase (4 Gruppen zu 6 Teams)</a:t>
            </a:r>
          </a:p>
          <a:p>
            <a:r>
              <a:rPr lang="de-DE" b="1" dirty="0"/>
              <a:t>Gewinnerteams der Gruppenphase gegeneinander</a:t>
            </a:r>
          </a:p>
          <a:p>
            <a:r>
              <a:rPr lang="de-DE" b="1" dirty="0"/>
              <a:t>Finale und kleines Finale</a:t>
            </a:r>
          </a:p>
          <a:p>
            <a:r>
              <a:rPr lang="de-DE" b="1" dirty="0"/>
              <a:t>Voraussichtliche Spielzeit: 3.5 Stunden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38064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7221FC24-C9E6-48E0-AD9E-1BB64085D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019175"/>
            <a:ext cx="6331330" cy="5391150"/>
          </a:xfrm>
        </p:spPr>
        <p:txBody>
          <a:bodyPr>
            <a:normAutofit fontScale="92500" lnSpcReduction="10000"/>
          </a:bodyPr>
          <a:lstStyle/>
          <a:p>
            <a:r>
              <a:rPr lang="de-DE" b="1" dirty="0"/>
              <a:t>Teams: </a:t>
            </a:r>
            <a:r>
              <a:rPr lang="de-DE" b="1" dirty="0" err="1"/>
              <a:t>Kiwaner</a:t>
            </a:r>
            <a:r>
              <a:rPr lang="de-DE" b="1" dirty="0"/>
              <a:t> / Nicht-</a:t>
            </a:r>
            <a:r>
              <a:rPr lang="de-DE" b="1" dirty="0" err="1"/>
              <a:t>Kiwaner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Trikot / Gestaltung: </a:t>
            </a:r>
          </a:p>
          <a:p>
            <a:r>
              <a:rPr lang="de-DE" b="1" dirty="0"/>
              <a:t>Teams geben sich einen Teamnamen und gestalten sich mit Trikot etc. originell.</a:t>
            </a:r>
            <a:br>
              <a:rPr lang="de-DE" b="1" dirty="0"/>
            </a:br>
            <a:r>
              <a:rPr lang="de-DE" b="1" dirty="0"/>
              <a:t>Mit Gesamtgestaltungspaket nehmen Teams an der Prämierung für originelle Teamgestaltung teil. </a:t>
            </a:r>
          </a:p>
          <a:p>
            <a:endParaRPr lang="de-DE" b="1" dirty="0"/>
          </a:p>
          <a:p>
            <a:r>
              <a:rPr lang="de-DE" b="1" dirty="0"/>
              <a:t>Vor-/Spielkenntnisse:</a:t>
            </a:r>
            <a:br>
              <a:rPr lang="de-DE" b="1" dirty="0"/>
            </a:br>
            <a:r>
              <a:rPr lang="de-DE" b="1" dirty="0"/>
              <a:t>Werden keine benötigt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>
                <a:hlinkClick r:id="rId2"/>
              </a:rPr>
              <a:t>Spielanleitung </a:t>
            </a:r>
            <a:r>
              <a:rPr lang="de-DE" b="1" dirty="0"/>
              <a:t> auf </a:t>
            </a:r>
            <a:r>
              <a:rPr lang="de-DE" b="1" dirty="0" err="1"/>
              <a:t>Youtube</a:t>
            </a:r>
            <a:endParaRPr lang="de-DE" b="1" dirty="0"/>
          </a:p>
          <a:p>
            <a:pPr marL="0" indent="0">
              <a:buNone/>
            </a:pPr>
            <a:endParaRPr lang="de-DE" sz="1600" b="1" dirty="0"/>
          </a:p>
          <a:p>
            <a:pPr marL="0" indent="0">
              <a:buNone/>
            </a:pPr>
            <a:endParaRPr lang="de-CH" sz="16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9321A6-9FAE-4744-BC4D-F0C26CE62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r="14794" b="1"/>
          <a:stretch/>
        </p:blipFill>
        <p:spPr>
          <a:xfrm>
            <a:off x="6536659" y="1323779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7976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7221FC24-C9E6-48E0-AD9E-1BB64085D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15" y="1082414"/>
            <a:ext cx="5240635" cy="45278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000" b="1" dirty="0"/>
              <a:t>Paketinhalt: </a:t>
            </a:r>
          </a:p>
          <a:p>
            <a:r>
              <a:rPr lang="de-DE" sz="3000" b="1" dirty="0"/>
              <a:t>Tournier-Organisation</a:t>
            </a:r>
          </a:p>
          <a:p>
            <a:r>
              <a:rPr lang="de-DE" sz="3000" b="1" dirty="0"/>
              <a:t>Nachessen inkl. nichtalkoholische Getränke</a:t>
            </a:r>
          </a:p>
          <a:p>
            <a:r>
              <a:rPr lang="de-DE" sz="3000" b="1" dirty="0"/>
              <a:t>Preise für Siegerteams  </a:t>
            </a:r>
          </a:p>
          <a:p>
            <a:pPr marL="0" indent="0">
              <a:buNone/>
            </a:pPr>
            <a:endParaRPr lang="de-DE" sz="3000" b="1" dirty="0"/>
          </a:p>
          <a:p>
            <a:pPr marL="0" indent="0">
              <a:buNone/>
            </a:pPr>
            <a:endParaRPr lang="de-DE" sz="3000" b="1" dirty="0"/>
          </a:p>
          <a:p>
            <a:pPr marL="0" indent="0">
              <a:buNone/>
            </a:pPr>
            <a:r>
              <a:rPr lang="de-DE" sz="3000" b="1" dirty="0"/>
              <a:t>Kosten: CHF 450.00 / Team</a:t>
            </a:r>
          </a:p>
          <a:p>
            <a:pPr marL="0" indent="0">
              <a:buNone/>
            </a:pPr>
            <a:r>
              <a:rPr lang="de-DE" sz="3000" b="1" dirty="0"/>
              <a:t> 	    CHF 300.00 an </a:t>
            </a:r>
            <a:r>
              <a:rPr lang="de-DE" sz="3000" b="1" dirty="0" err="1"/>
              <a:t>Kipaki</a:t>
            </a:r>
            <a:endParaRPr lang="de-DE" sz="3000" b="1" dirty="0"/>
          </a:p>
          <a:p>
            <a:pPr marL="0" indent="0">
              <a:buNone/>
            </a:pPr>
            <a:r>
              <a:rPr lang="de-DE" sz="3000" b="1" dirty="0"/>
              <a:t>		</a:t>
            </a:r>
          </a:p>
          <a:p>
            <a:pPr marL="0" indent="0">
              <a:buNone/>
            </a:pPr>
            <a:endParaRPr lang="de-DE" sz="1700" b="1" dirty="0"/>
          </a:p>
          <a:p>
            <a:pPr marL="0" indent="0">
              <a:buNone/>
            </a:pPr>
            <a:endParaRPr lang="de-DE" sz="1700" b="1" dirty="0"/>
          </a:p>
          <a:p>
            <a:pPr marL="0" indent="0">
              <a:buNone/>
            </a:pPr>
            <a:endParaRPr lang="de-CH" sz="1700" dirty="0"/>
          </a:p>
        </p:txBody>
      </p:sp>
      <p:pic>
        <p:nvPicPr>
          <p:cNvPr id="9" name="Grafik 8" descr="Ein Bild, das Behälter, hölzern, Box enthält.&#10;&#10;Automatisch generierte Beschreibung">
            <a:extLst>
              <a:ext uri="{FF2B5EF4-FFF2-40B4-BE49-F238E27FC236}">
                <a16:creationId xmlns:a16="http://schemas.microsoft.com/office/drawing/2014/main" id="{262BBC8B-1DFF-4B41-9361-38ECCEE455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1" r="-1" b="41892"/>
          <a:stretch/>
        </p:blipFill>
        <p:spPr>
          <a:xfrm>
            <a:off x="4904316" y="0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3019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7A1B0B-F761-46E8-92A7-E572628EA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Tournier </a:t>
            </a:r>
            <a:r>
              <a:rPr lang="de-CH" sz="3200" b="1" dirty="0"/>
              <a:t>(Treffpunkt 16.00 Uhr, Spielstart 17.00 Uhr)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30317C6-4F90-4845-86CE-D06073B22B89}"/>
              </a:ext>
            </a:extLst>
          </p:cNvPr>
          <p:cNvGrpSpPr/>
          <p:nvPr/>
        </p:nvGrpSpPr>
        <p:grpSpPr>
          <a:xfrm>
            <a:off x="600363" y="1968400"/>
            <a:ext cx="2068945" cy="1200727"/>
            <a:chOff x="600364" y="1874982"/>
            <a:chExt cx="2068945" cy="120072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ADBC2797-E5C9-4D3D-AB2C-026D1118D9F5}"/>
                </a:ext>
              </a:extLst>
            </p:cNvPr>
            <p:cNvSpPr/>
            <p:nvPr/>
          </p:nvSpPr>
          <p:spPr>
            <a:xfrm>
              <a:off x="600364" y="1874982"/>
              <a:ext cx="2068945" cy="120072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0AFC4FE9-06F2-492F-A02D-E1C151E00AFD}"/>
                </a:ext>
              </a:extLst>
            </p:cNvPr>
            <p:cNvSpPr txBox="1"/>
            <p:nvPr/>
          </p:nvSpPr>
          <p:spPr>
            <a:xfrm>
              <a:off x="838200" y="2133600"/>
              <a:ext cx="145241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Gruppe A</a:t>
              </a:r>
            </a:p>
            <a:p>
              <a:r>
                <a:rPr lang="de-CH" dirty="0"/>
                <a:t>6 Teams 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D06F06F-8A0D-4959-BA69-F6AC2C62F641}"/>
              </a:ext>
            </a:extLst>
          </p:cNvPr>
          <p:cNvGrpSpPr/>
          <p:nvPr/>
        </p:nvGrpSpPr>
        <p:grpSpPr>
          <a:xfrm>
            <a:off x="2907144" y="1968401"/>
            <a:ext cx="2068945" cy="1200727"/>
            <a:chOff x="600364" y="1874982"/>
            <a:chExt cx="2068945" cy="120072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D019A5CF-8D58-4400-82EE-CC2D2469F147}"/>
                </a:ext>
              </a:extLst>
            </p:cNvPr>
            <p:cNvSpPr/>
            <p:nvPr/>
          </p:nvSpPr>
          <p:spPr>
            <a:xfrm>
              <a:off x="600364" y="1874982"/>
              <a:ext cx="2068945" cy="120072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C706CF8C-4FDB-443D-A5EE-D30A2C37AD47}"/>
                </a:ext>
              </a:extLst>
            </p:cNvPr>
            <p:cNvSpPr txBox="1"/>
            <p:nvPr/>
          </p:nvSpPr>
          <p:spPr>
            <a:xfrm>
              <a:off x="838200" y="2133600"/>
              <a:ext cx="145241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Gruppe B</a:t>
              </a:r>
            </a:p>
            <a:p>
              <a:r>
                <a:rPr lang="de-CH" dirty="0"/>
                <a:t>6 Teams 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BB71EA5-CA94-49A3-AE82-2DD5C19E1AD6}"/>
              </a:ext>
            </a:extLst>
          </p:cNvPr>
          <p:cNvGrpSpPr/>
          <p:nvPr/>
        </p:nvGrpSpPr>
        <p:grpSpPr>
          <a:xfrm>
            <a:off x="5213926" y="1975076"/>
            <a:ext cx="2068945" cy="1200727"/>
            <a:chOff x="600364" y="1874982"/>
            <a:chExt cx="2068945" cy="120072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3151FD9-902E-4AF6-9DEA-2AB246356989}"/>
                </a:ext>
              </a:extLst>
            </p:cNvPr>
            <p:cNvSpPr/>
            <p:nvPr/>
          </p:nvSpPr>
          <p:spPr>
            <a:xfrm>
              <a:off x="600364" y="1874982"/>
              <a:ext cx="2068945" cy="120072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A0A35404-556D-4E4E-AD6B-2C79F42004D2}"/>
                </a:ext>
              </a:extLst>
            </p:cNvPr>
            <p:cNvSpPr txBox="1"/>
            <p:nvPr/>
          </p:nvSpPr>
          <p:spPr>
            <a:xfrm>
              <a:off x="838200" y="2133600"/>
              <a:ext cx="145241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Gruppe C</a:t>
              </a:r>
            </a:p>
            <a:p>
              <a:r>
                <a:rPr lang="de-CH" dirty="0"/>
                <a:t>6 Teams 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F3E3DEF-6567-4A4A-AAFD-1FC0E2BDCD1C}"/>
              </a:ext>
            </a:extLst>
          </p:cNvPr>
          <p:cNvGrpSpPr/>
          <p:nvPr/>
        </p:nvGrpSpPr>
        <p:grpSpPr>
          <a:xfrm>
            <a:off x="7520707" y="1968402"/>
            <a:ext cx="2068945" cy="1200727"/>
            <a:chOff x="600364" y="1874982"/>
            <a:chExt cx="2068945" cy="120072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705129EF-F359-41F8-A201-C104ABCB88F6}"/>
                </a:ext>
              </a:extLst>
            </p:cNvPr>
            <p:cNvSpPr/>
            <p:nvPr/>
          </p:nvSpPr>
          <p:spPr>
            <a:xfrm>
              <a:off x="600364" y="1874982"/>
              <a:ext cx="2068945" cy="120072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94B1A3AE-7986-4D0F-9133-9AF9A8D6A432}"/>
                </a:ext>
              </a:extLst>
            </p:cNvPr>
            <p:cNvSpPr txBox="1"/>
            <p:nvPr/>
          </p:nvSpPr>
          <p:spPr>
            <a:xfrm>
              <a:off x="838200" y="2133600"/>
              <a:ext cx="145241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Gruppe D</a:t>
              </a:r>
            </a:p>
            <a:p>
              <a:r>
                <a:rPr lang="de-CH" dirty="0"/>
                <a:t>6 Teams 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9485587-62F1-4E62-9AE2-9EE5562CF715}"/>
              </a:ext>
            </a:extLst>
          </p:cNvPr>
          <p:cNvGrpSpPr/>
          <p:nvPr/>
        </p:nvGrpSpPr>
        <p:grpSpPr>
          <a:xfrm>
            <a:off x="600364" y="3334326"/>
            <a:ext cx="4375726" cy="1081083"/>
            <a:chOff x="600364" y="1874982"/>
            <a:chExt cx="2068945" cy="120072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FF36D80E-AD78-472F-BC0F-A234F80ACD25}"/>
                </a:ext>
              </a:extLst>
            </p:cNvPr>
            <p:cNvSpPr/>
            <p:nvPr/>
          </p:nvSpPr>
          <p:spPr>
            <a:xfrm>
              <a:off x="600364" y="1874982"/>
              <a:ext cx="2068945" cy="120072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3E7B7CC2-370A-4CF5-8E93-CED3334EE522}"/>
                </a:ext>
              </a:extLst>
            </p:cNvPr>
            <p:cNvSpPr txBox="1"/>
            <p:nvPr/>
          </p:nvSpPr>
          <p:spPr>
            <a:xfrm>
              <a:off x="852400" y="2013680"/>
              <a:ext cx="1452418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Die besten 2 Teams je Gruppe:</a:t>
              </a:r>
            </a:p>
            <a:p>
              <a:r>
                <a:rPr lang="de-CH" dirty="0"/>
                <a:t>A1 gegen B2</a:t>
              </a:r>
            </a:p>
            <a:p>
              <a:r>
                <a:rPr lang="de-CH" dirty="0"/>
                <a:t>B1 gegen A2 </a:t>
              </a:r>
            </a:p>
          </p:txBody>
        </p:sp>
      </p:grpSp>
      <p:sp>
        <p:nvSpPr>
          <p:cNvPr id="19" name="Geschweifte Klammer rechts 18">
            <a:extLst>
              <a:ext uri="{FF2B5EF4-FFF2-40B4-BE49-F238E27FC236}">
                <a16:creationId xmlns:a16="http://schemas.microsoft.com/office/drawing/2014/main" id="{A1E96BFA-4F75-4054-94EF-C89DF5A79578}"/>
              </a:ext>
            </a:extLst>
          </p:cNvPr>
          <p:cNvSpPr/>
          <p:nvPr/>
        </p:nvSpPr>
        <p:spPr>
          <a:xfrm>
            <a:off x="10024918" y="1959693"/>
            <a:ext cx="314036" cy="12007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495847C-72E9-4BBA-8306-F11655D20813}"/>
              </a:ext>
            </a:extLst>
          </p:cNvPr>
          <p:cNvSpPr txBox="1"/>
          <p:nvPr/>
        </p:nvSpPr>
        <p:spPr>
          <a:xfrm>
            <a:off x="10457872" y="2083042"/>
            <a:ext cx="1586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5 Spiele, alle gleichzeitig = 12 Spielfelder 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CF7208AE-5B25-4DD6-AF4B-784E45652FD5}"/>
              </a:ext>
            </a:extLst>
          </p:cNvPr>
          <p:cNvSpPr/>
          <p:nvPr/>
        </p:nvSpPr>
        <p:spPr>
          <a:xfrm>
            <a:off x="5213926" y="3329046"/>
            <a:ext cx="4375726" cy="12007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5" name="Geschweifte Klammer rechts 24">
            <a:extLst>
              <a:ext uri="{FF2B5EF4-FFF2-40B4-BE49-F238E27FC236}">
                <a16:creationId xmlns:a16="http://schemas.microsoft.com/office/drawing/2014/main" id="{F129FFA8-FF81-4D27-A3C5-F98B3CF2C8DB}"/>
              </a:ext>
            </a:extLst>
          </p:cNvPr>
          <p:cNvSpPr/>
          <p:nvPr/>
        </p:nvSpPr>
        <p:spPr>
          <a:xfrm>
            <a:off x="10024918" y="4580650"/>
            <a:ext cx="314036" cy="12007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8A919DB-7E74-4732-BD40-781F512398AE}"/>
              </a:ext>
            </a:extLst>
          </p:cNvPr>
          <p:cNvSpPr txBox="1"/>
          <p:nvPr/>
        </p:nvSpPr>
        <p:spPr>
          <a:xfrm>
            <a:off x="10560627" y="3399401"/>
            <a:ext cx="1586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2 Spiele pro, alle gleichzeitig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18974123-6772-4998-84A2-37BE25256C68}"/>
              </a:ext>
            </a:extLst>
          </p:cNvPr>
          <p:cNvSpPr txBox="1"/>
          <p:nvPr/>
        </p:nvSpPr>
        <p:spPr>
          <a:xfrm>
            <a:off x="5483380" y="3451881"/>
            <a:ext cx="3071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Die besten 2 Teams je Gruppe:</a:t>
            </a:r>
          </a:p>
          <a:p>
            <a:r>
              <a:rPr lang="de-CH" dirty="0"/>
              <a:t>C1 gegen D2</a:t>
            </a:r>
          </a:p>
          <a:p>
            <a:r>
              <a:rPr lang="de-CH" dirty="0"/>
              <a:t>D1 gegen C2 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D4E66B45-CEC6-420B-9228-145251695BEC}"/>
              </a:ext>
            </a:extLst>
          </p:cNvPr>
          <p:cNvGrpSpPr/>
          <p:nvPr/>
        </p:nvGrpSpPr>
        <p:grpSpPr>
          <a:xfrm>
            <a:off x="2907145" y="4668872"/>
            <a:ext cx="4375726" cy="1071435"/>
            <a:chOff x="600364" y="1874982"/>
            <a:chExt cx="2068945" cy="120072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5C643A63-AA8C-4F5B-9866-516B80C6E0D0}"/>
                </a:ext>
              </a:extLst>
            </p:cNvPr>
            <p:cNvSpPr/>
            <p:nvPr/>
          </p:nvSpPr>
          <p:spPr>
            <a:xfrm>
              <a:off x="600364" y="1874982"/>
              <a:ext cx="2068945" cy="120072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1636F144-7243-4BE2-8E96-275A2FB8313B}"/>
                </a:ext>
              </a:extLst>
            </p:cNvPr>
            <p:cNvSpPr txBox="1"/>
            <p:nvPr/>
          </p:nvSpPr>
          <p:spPr>
            <a:xfrm>
              <a:off x="852400" y="2013680"/>
              <a:ext cx="1452418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Finale: </a:t>
              </a:r>
            </a:p>
            <a:p>
              <a:endParaRPr lang="de-CH" dirty="0"/>
            </a:p>
            <a:p>
              <a:r>
                <a:rPr lang="de-CH" dirty="0"/>
                <a:t>kleines Finale </a:t>
              </a:r>
            </a:p>
          </p:txBody>
        </p:sp>
      </p:grpSp>
      <p:sp>
        <p:nvSpPr>
          <p:cNvPr id="34" name="Textfeld 33">
            <a:extLst>
              <a:ext uri="{FF2B5EF4-FFF2-40B4-BE49-F238E27FC236}">
                <a16:creationId xmlns:a16="http://schemas.microsoft.com/office/drawing/2014/main" id="{24322082-2587-4F1F-8FA6-FAA0FD9AB85D}"/>
              </a:ext>
            </a:extLst>
          </p:cNvPr>
          <p:cNvSpPr txBox="1"/>
          <p:nvPr/>
        </p:nvSpPr>
        <p:spPr>
          <a:xfrm>
            <a:off x="10560627" y="4774250"/>
            <a:ext cx="158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2 Spiele, nacheinander </a:t>
            </a:r>
          </a:p>
        </p:txBody>
      </p:sp>
      <p:sp>
        <p:nvSpPr>
          <p:cNvPr id="35" name="Geschweifte Klammer rechts 34">
            <a:extLst>
              <a:ext uri="{FF2B5EF4-FFF2-40B4-BE49-F238E27FC236}">
                <a16:creationId xmlns:a16="http://schemas.microsoft.com/office/drawing/2014/main" id="{BCDF7CCD-C021-472B-BF0C-5A035690DD8B}"/>
              </a:ext>
            </a:extLst>
          </p:cNvPr>
          <p:cNvSpPr/>
          <p:nvPr/>
        </p:nvSpPr>
        <p:spPr>
          <a:xfrm>
            <a:off x="10001826" y="3254075"/>
            <a:ext cx="429492" cy="12269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354387A5-23AD-47D5-93C8-10C72B561C54}"/>
              </a:ext>
            </a:extLst>
          </p:cNvPr>
          <p:cNvGrpSpPr/>
          <p:nvPr/>
        </p:nvGrpSpPr>
        <p:grpSpPr>
          <a:xfrm>
            <a:off x="600364" y="5973400"/>
            <a:ext cx="8989288" cy="410582"/>
            <a:chOff x="600364" y="2785975"/>
            <a:chExt cx="2068945" cy="1200727"/>
          </a:xfrm>
          <a:solidFill>
            <a:srgbClr val="FF0000"/>
          </a:solidFill>
        </p:grpSpPr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D68F0BF2-A996-4883-AE80-BB1095494D41}"/>
                </a:ext>
              </a:extLst>
            </p:cNvPr>
            <p:cNvSpPr/>
            <p:nvPr/>
          </p:nvSpPr>
          <p:spPr>
            <a:xfrm>
              <a:off x="600364" y="2785975"/>
              <a:ext cx="2068945" cy="120072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74C0FEF1-2F2F-4663-8B6E-6ACFE968F200}"/>
                </a:ext>
              </a:extLst>
            </p:cNvPr>
            <p:cNvSpPr txBox="1"/>
            <p:nvPr/>
          </p:nvSpPr>
          <p:spPr>
            <a:xfrm>
              <a:off x="1253969" y="2846292"/>
              <a:ext cx="1115254" cy="10800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Siegerehrung (ca. 21.00 Uhr)</a:t>
              </a: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ADEA980E-F8DF-4415-934C-D5CBD056EF85}"/>
              </a:ext>
            </a:extLst>
          </p:cNvPr>
          <p:cNvGrpSpPr/>
          <p:nvPr/>
        </p:nvGrpSpPr>
        <p:grpSpPr>
          <a:xfrm>
            <a:off x="600364" y="3325241"/>
            <a:ext cx="4375726" cy="1200727"/>
            <a:chOff x="600364" y="1874982"/>
            <a:chExt cx="2068945" cy="120072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052A5031-582C-42CE-BF4B-95212DE10BBB}"/>
                </a:ext>
              </a:extLst>
            </p:cNvPr>
            <p:cNvSpPr/>
            <p:nvPr/>
          </p:nvSpPr>
          <p:spPr>
            <a:xfrm>
              <a:off x="600364" y="1874982"/>
              <a:ext cx="2068945" cy="120072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F059A1AF-C567-4184-9885-DBA1755C541C}"/>
                </a:ext>
              </a:extLst>
            </p:cNvPr>
            <p:cNvSpPr txBox="1"/>
            <p:nvPr/>
          </p:nvSpPr>
          <p:spPr>
            <a:xfrm>
              <a:off x="852400" y="2013680"/>
              <a:ext cx="1452418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Die besten 2 Teams je Gruppe:</a:t>
              </a:r>
            </a:p>
            <a:p>
              <a:r>
                <a:rPr lang="de-CH" dirty="0"/>
                <a:t>A1 gegen B2</a:t>
              </a:r>
            </a:p>
            <a:p>
              <a:r>
                <a:rPr lang="de-CH" dirty="0"/>
                <a:t>B1 gegen A2 </a:t>
              </a:r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418D1FF5-13E8-424F-9621-332BB53E88AE}"/>
              </a:ext>
            </a:extLst>
          </p:cNvPr>
          <p:cNvGrpSpPr/>
          <p:nvPr/>
        </p:nvGrpSpPr>
        <p:grpSpPr>
          <a:xfrm>
            <a:off x="2907145" y="4637262"/>
            <a:ext cx="4375726" cy="1185925"/>
            <a:chOff x="600364" y="1874982"/>
            <a:chExt cx="2068945" cy="120072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91F926C1-7682-48E7-8287-4CBC9B988EDF}"/>
                </a:ext>
              </a:extLst>
            </p:cNvPr>
            <p:cNvSpPr/>
            <p:nvPr/>
          </p:nvSpPr>
          <p:spPr>
            <a:xfrm>
              <a:off x="600364" y="1874982"/>
              <a:ext cx="2068945" cy="120072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B3289A77-990F-466A-882C-A7051A168AAC}"/>
                </a:ext>
              </a:extLst>
            </p:cNvPr>
            <p:cNvSpPr txBox="1"/>
            <p:nvPr/>
          </p:nvSpPr>
          <p:spPr>
            <a:xfrm>
              <a:off x="852400" y="2013680"/>
              <a:ext cx="1452418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Finale: </a:t>
              </a:r>
            </a:p>
            <a:p>
              <a:endParaRPr lang="de-CH" dirty="0"/>
            </a:p>
            <a:p>
              <a:r>
                <a:rPr lang="de-CH" dirty="0"/>
                <a:t>kleines Finale </a:t>
              </a:r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E51A9DF4-2933-457F-B7BD-4E1BE5E2BDE5}"/>
              </a:ext>
            </a:extLst>
          </p:cNvPr>
          <p:cNvGrpSpPr/>
          <p:nvPr/>
        </p:nvGrpSpPr>
        <p:grpSpPr>
          <a:xfrm>
            <a:off x="600364" y="1443184"/>
            <a:ext cx="8989288" cy="410582"/>
            <a:chOff x="600364" y="2785975"/>
            <a:chExt cx="2068945" cy="1200727"/>
          </a:xfrm>
          <a:solidFill>
            <a:srgbClr val="FFC000"/>
          </a:solidFill>
        </p:grpSpPr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1FD17FCC-E180-410F-AA2D-4EB87E7ACAE7}"/>
                </a:ext>
              </a:extLst>
            </p:cNvPr>
            <p:cNvSpPr/>
            <p:nvPr/>
          </p:nvSpPr>
          <p:spPr>
            <a:xfrm>
              <a:off x="600364" y="2785975"/>
              <a:ext cx="2068945" cy="120072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6E70D74C-9D28-4844-8420-48B605ED6372}"/>
                </a:ext>
              </a:extLst>
            </p:cNvPr>
            <p:cNvSpPr txBox="1"/>
            <p:nvPr/>
          </p:nvSpPr>
          <p:spPr>
            <a:xfrm>
              <a:off x="1077873" y="2792584"/>
              <a:ext cx="1115254" cy="10800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Show-Game / Erklärung des Spiels und der Regeln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6440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CAAB0C-DF2E-48CC-BC89-5920B49E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de-CH" b="1" dirty="0"/>
              <a:t>Verpflegung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EFCB46-12EA-4187-AF1E-6F6B90C35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915" y="1955774"/>
            <a:ext cx="5107285" cy="3694373"/>
          </a:xfrm>
        </p:spPr>
        <p:txBody>
          <a:bodyPr>
            <a:normAutofit/>
          </a:bodyPr>
          <a:lstStyle/>
          <a:p>
            <a:r>
              <a:rPr lang="de-CH" b="1" dirty="0"/>
              <a:t>Essen individuell am Buffet à discrétion (im Preis inbegriffen)</a:t>
            </a:r>
          </a:p>
          <a:p>
            <a:r>
              <a:rPr lang="de-CH" b="1" dirty="0"/>
              <a:t>Barbetrieb (Mineral inbegriffen, Alkohol individuell)</a:t>
            </a:r>
          </a:p>
        </p:txBody>
      </p:sp>
      <p:pic>
        <p:nvPicPr>
          <p:cNvPr id="5" name="Grafik 4" descr="Ein Bild, das draußen, Gras, braten, Fleisch enthält.&#10;&#10;Automatisch generierte Beschreibung">
            <a:extLst>
              <a:ext uri="{FF2B5EF4-FFF2-40B4-BE49-F238E27FC236}">
                <a16:creationId xmlns:a16="http://schemas.microsoft.com/office/drawing/2014/main" id="{2332B067-BB64-4BDC-A091-59622F670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6" b="15446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FE818F2-6926-437E-B667-68F67D97C2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65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6150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4CC693-5713-453A-AAB1-EF59B453B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Anmeldung: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46866B-B3DD-4BD9-920F-82644FCAF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007"/>
            <a:ext cx="10947400" cy="4925868"/>
          </a:xfrm>
        </p:spPr>
        <p:txBody>
          <a:bodyPr>
            <a:normAutofit/>
          </a:bodyPr>
          <a:lstStyle/>
          <a:p>
            <a:r>
              <a:rPr lang="de-CH" dirty="0"/>
              <a:t>Reserviert Euch den 19. Juni 2024 (ab 16.00 Uhr) in der Agenda.</a:t>
            </a:r>
            <a:br>
              <a:rPr lang="de-CH" dirty="0"/>
            </a:br>
            <a:r>
              <a:rPr lang="de-CH" dirty="0"/>
              <a:t>Wir spielen als Kiwanis Club Uster mit Freunden für die </a:t>
            </a:r>
            <a:r>
              <a:rPr lang="de-CH" dirty="0">
                <a:hlinkClick r:id="rId2"/>
              </a:rPr>
              <a:t>Kinderhilfsorganisation | </a:t>
            </a:r>
            <a:r>
              <a:rPr lang="de-CH" dirty="0" err="1">
                <a:hlinkClick r:id="rId2"/>
              </a:rPr>
              <a:t>Kipaki</a:t>
            </a:r>
            <a:endParaRPr lang="de-CH" dirty="0"/>
          </a:p>
          <a:p>
            <a:endParaRPr lang="de-CH" dirty="0"/>
          </a:p>
          <a:p>
            <a:r>
              <a:rPr lang="de-CH" dirty="0"/>
              <a:t>Bildet ein 3er Team, gebt diesem einen Namen und meldet dieses über </a:t>
            </a:r>
            <a:r>
              <a:rPr lang="de-CH" dirty="0" err="1"/>
              <a:t>eMail</a:t>
            </a:r>
            <a:r>
              <a:rPr lang="de-CH" dirty="0"/>
              <a:t> </a:t>
            </a:r>
            <a:r>
              <a:rPr lang="de-CH" dirty="0">
                <a:hlinkClick r:id="rId3"/>
              </a:rPr>
              <a:t>info@kiwanisuster.ch</a:t>
            </a:r>
            <a:r>
              <a:rPr lang="de-CH" dirty="0"/>
              <a:t> an.</a:t>
            </a:r>
            <a:br>
              <a:rPr lang="de-CH" dirty="0"/>
            </a:br>
            <a:br>
              <a:rPr lang="de-CH" dirty="0"/>
            </a:br>
            <a:r>
              <a:rPr lang="de-CH" dirty="0"/>
              <a:t>Wir benötigen folgende Angaben:</a:t>
            </a:r>
            <a:br>
              <a:rPr lang="de-CH" dirty="0"/>
            </a:br>
            <a:r>
              <a:rPr lang="de-CH" sz="2400" b="1" i="1" dirty="0"/>
              <a:t>Teamname, Teamleiter mit Vornamen Namen, </a:t>
            </a:r>
            <a:r>
              <a:rPr lang="de-CH" sz="2400" b="1" i="1" dirty="0" err="1"/>
              <a:t>eMail</a:t>
            </a:r>
            <a:r>
              <a:rPr lang="de-CH" sz="2400" b="1" i="1" dirty="0"/>
              <a:t> und Telefonnummer</a:t>
            </a:r>
            <a:endParaRPr lang="de-CH" b="1" i="1" dirty="0"/>
          </a:p>
          <a:p>
            <a:endParaRPr lang="de-CH" dirty="0"/>
          </a:p>
          <a:p>
            <a:r>
              <a:rPr lang="de-CH" dirty="0"/>
              <a:t>Anmeldeschluss ist der 31. Mai 2024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64742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Microsoft Office PowerPoint</Application>
  <PresentationFormat>Breitbild</PresentationFormat>
  <Paragraphs>69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Mittsommer Kiwanis Kubbs Tournier  2024 Wir spielen für KiPaKi</vt:lpstr>
      <vt:lpstr>Charity-Anlass</vt:lpstr>
      <vt:lpstr>Kubb Tournier :</vt:lpstr>
      <vt:lpstr>PowerPoint-Präsentation</vt:lpstr>
      <vt:lpstr>PowerPoint-Präsentation</vt:lpstr>
      <vt:lpstr>Tournier (Treffpunkt 16.00 Uhr, Spielstart 17.00 Uhr)</vt:lpstr>
      <vt:lpstr>Verpflegung </vt:lpstr>
      <vt:lpstr>Anmeldung: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Mittsommer Kiwanis Krupp Tournier  2024</dc:title>
  <dc:creator>Stefan Gnädinger</dc:creator>
  <cp:lastModifiedBy>Patrick Wirz</cp:lastModifiedBy>
  <cp:revision>8</cp:revision>
  <dcterms:created xsi:type="dcterms:W3CDTF">2024-02-10T15:09:45Z</dcterms:created>
  <dcterms:modified xsi:type="dcterms:W3CDTF">2024-03-05T17:12:36Z</dcterms:modified>
</cp:coreProperties>
</file>